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handoutMasterIdLst>
    <p:handoutMasterId r:id="rId18"/>
  </p:handoutMasterIdLst>
  <p:sldIdLst>
    <p:sldId id="304" r:id="rId3"/>
    <p:sldId id="256" r:id="rId4"/>
    <p:sldId id="257" r:id="rId6"/>
    <p:sldId id="288" r:id="rId7"/>
    <p:sldId id="307" r:id="rId8"/>
    <p:sldId id="259" r:id="rId9"/>
    <p:sldId id="289" r:id="rId10"/>
    <p:sldId id="258" r:id="rId11"/>
    <p:sldId id="260" r:id="rId12"/>
    <p:sldId id="311" r:id="rId13"/>
    <p:sldId id="308" r:id="rId14"/>
    <p:sldId id="309" r:id="rId15"/>
    <p:sldId id="310" r:id="rId16"/>
    <p:sldId id="269" r:id="rId17"/>
  </p:sldIdLst>
  <p:sldSz cx="9144000" cy="5143500" type="screen16x9"/>
  <p:notesSz cx="6858000" cy="9144000"/>
  <p:embeddedFontLst>
    <p:embeddedFont>
      <p:font typeface="SimSun" panose="02010600030101010101" pitchFamily="2" charset="-122"/>
      <p:regular r:id="rId22"/>
    </p:embeddedFont>
    <p:embeddedFont>
      <p:font typeface="Josefin Sans" panose="00000500000000000000"/>
      <p:regular r:id="rId23"/>
    </p:embeddedFont>
    <p:embeddedFont>
      <p:font typeface="Zilla Slab Light"/>
      <p:regular r:id="rId24"/>
    </p:embeddedFont>
    <p:embeddedFont>
      <p:font typeface="Josefin Slab" panose="02000000000000000000"/>
      <p:regular r:id="rId25"/>
    </p:embeddedFont>
    <p:embeddedFont>
      <p:font typeface="Josefin Sans SemiBold" panose="00000500000000000000"/>
      <p:regular r:id="rId26"/>
    </p:embeddedFont>
    <p:embeddedFont>
      <p:font typeface="Fjalla One" panose="02000506040000020004"/>
      <p:regular r:id="rId27"/>
    </p:embeddedFont>
    <p:embeddedFont>
      <p:font typeface="Arial Black" panose="020B0A04020102020204" charset="0"/>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5775"/>
    <a:srgbClr val="571231"/>
    <a:srgbClr val="B28AD2"/>
    <a:srgbClr val="CA7375"/>
    <a:srgbClr val="D07559"/>
    <a:srgbClr val="00070B"/>
    <a:srgbClr val="5D426A"/>
    <a:srgbClr val="11050A"/>
    <a:srgbClr val="838285"/>
    <a:srgbClr val="AAA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8" d="100"/>
          <a:sy n="108" d="100"/>
        </p:scale>
        <p:origin x="7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578575d214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78575d214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
        <p:cNvGrpSpPr/>
        <p:nvPr/>
      </p:nvGrpSpPr>
      <p:grpSpPr>
        <a:xfrm>
          <a:off x="0" y="0"/>
          <a:ext cx="0" cy="0"/>
          <a:chOff x="0" y="0"/>
          <a:chExt cx="0" cy="0"/>
        </a:xfrm>
      </p:grpSpPr>
      <p:sp>
        <p:nvSpPr>
          <p:cNvPr id="555" name="Google Shape;555;g57cfa781d9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57cfa781d9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55d2cabac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g57cfa781d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7cfa781d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0"/>
        <p:cNvGrpSpPr/>
        <p:nvPr/>
      </p:nvGrpSpPr>
      <p:grpSpPr>
        <a:xfrm>
          <a:off x="0" y="0"/>
          <a:ext cx="0" cy="0"/>
          <a:chOff x="0" y="0"/>
          <a:chExt cx="0" cy="0"/>
        </a:xfrm>
      </p:grpSpPr>
      <p:sp>
        <p:nvSpPr>
          <p:cNvPr id="411" name="Google Shape;411;g55e1ed11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57cfa781d9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7cfa781d9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57cfa781d9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7cfa781d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1_1_1">
    <p:bg>
      <p:bgPr>
        <a:blipFill rotWithShape="1">
          <a:blip r:embed="rId2"/>
          <a:stretch>
            <a:fillRect/>
          </a:stretch>
        </a:blipFill>
        <a:effectLst/>
      </p:bgPr>
    </p:bg>
    <p:spTree>
      <p:nvGrpSpPr>
        <p:cNvPr id="1" name="Shape 9"/>
        <p:cNvGrpSpPr/>
        <p:nvPr/>
      </p:nvGrpSpPr>
      <p:grpSpPr>
        <a:xfrm>
          <a:off x="0" y="0"/>
          <a:ext cx="0" cy="0"/>
          <a:chOff x="0" y="0"/>
          <a:chExt cx="0" cy="0"/>
        </a:xfrm>
      </p:grpSpPr>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2">
  <p:cSld name="CUSTOM_4_3_3">
    <p:spTree>
      <p:nvGrpSpPr>
        <p:cNvPr id="1" name="Shape 90"/>
        <p:cNvGrpSpPr/>
        <p:nvPr/>
      </p:nvGrpSpPr>
      <p:grpSpPr>
        <a:xfrm>
          <a:off x="0" y="0"/>
          <a:ext cx="0" cy="0"/>
          <a:chOff x="0" y="0"/>
          <a:chExt cx="0" cy="0"/>
        </a:xfrm>
      </p:grpSpPr>
      <p:sp>
        <p:nvSpPr>
          <p:cNvPr id="92" name="Google Shape;92;p11"/>
          <p:cNvSpPr/>
          <p:nvPr/>
        </p:nvSpPr>
        <p:spPr>
          <a:xfrm>
            <a:off x="974700" y="1824275"/>
            <a:ext cx="4300500" cy="2680500"/>
          </a:xfrm>
          <a:prstGeom prst="rect">
            <a:avLst/>
          </a:prstGeom>
          <a:solidFill>
            <a:srgbClr val="FFFFFF">
              <a:alpha val="81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txBox="1">
            <a:spLocks noGrp="1"/>
          </p:cNvSpPr>
          <p:nvPr>
            <p:ph type="subTitle" idx="1"/>
          </p:nvPr>
        </p:nvSpPr>
        <p:spPr>
          <a:xfrm>
            <a:off x="2221525" y="2895865"/>
            <a:ext cx="2776800" cy="537300"/>
          </a:xfrm>
          <a:prstGeom prst="rect">
            <a:avLst/>
          </a:prstGeom>
        </p:spPr>
        <p:txBody>
          <a:bodyPr spcFirstLastPara="1" wrap="square" lIns="91425" tIns="91425" rIns="91425" bIns="91425" anchor="ctr" anchorCtr="0"/>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6F40A8"/>
              </a:buClr>
              <a:buSzPts val="1400"/>
              <a:buNone/>
              <a:defRPr>
                <a:solidFill>
                  <a:srgbClr val="6F40A8"/>
                </a:solidFill>
              </a:defRPr>
            </a:lvl2pPr>
            <a:lvl3pPr lvl="2" algn="ctr" rtl="0">
              <a:lnSpc>
                <a:spcPct val="100000"/>
              </a:lnSpc>
              <a:spcBef>
                <a:spcPts val="0"/>
              </a:spcBef>
              <a:spcAft>
                <a:spcPts val="0"/>
              </a:spcAft>
              <a:buClr>
                <a:srgbClr val="6F40A8"/>
              </a:buClr>
              <a:buSzPts val="1400"/>
              <a:buNone/>
              <a:defRPr>
                <a:solidFill>
                  <a:srgbClr val="6F40A8"/>
                </a:solidFill>
              </a:defRPr>
            </a:lvl3pPr>
            <a:lvl4pPr lvl="3" algn="ctr" rtl="0">
              <a:lnSpc>
                <a:spcPct val="100000"/>
              </a:lnSpc>
              <a:spcBef>
                <a:spcPts val="0"/>
              </a:spcBef>
              <a:spcAft>
                <a:spcPts val="0"/>
              </a:spcAft>
              <a:buClr>
                <a:srgbClr val="6F40A8"/>
              </a:buClr>
              <a:buSzPts val="1400"/>
              <a:buNone/>
              <a:defRPr>
                <a:solidFill>
                  <a:srgbClr val="6F40A8"/>
                </a:solidFill>
              </a:defRPr>
            </a:lvl4pPr>
            <a:lvl5pPr lvl="4" algn="ctr" rtl="0">
              <a:lnSpc>
                <a:spcPct val="100000"/>
              </a:lnSpc>
              <a:spcBef>
                <a:spcPts val="0"/>
              </a:spcBef>
              <a:spcAft>
                <a:spcPts val="0"/>
              </a:spcAft>
              <a:buClr>
                <a:srgbClr val="6F40A8"/>
              </a:buClr>
              <a:buSzPts val="1400"/>
              <a:buNone/>
              <a:defRPr>
                <a:solidFill>
                  <a:srgbClr val="6F40A8"/>
                </a:solidFill>
              </a:defRPr>
            </a:lvl5pPr>
            <a:lvl6pPr lvl="5" algn="ctr" rtl="0">
              <a:lnSpc>
                <a:spcPct val="100000"/>
              </a:lnSpc>
              <a:spcBef>
                <a:spcPts val="0"/>
              </a:spcBef>
              <a:spcAft>
                <a:spcPts val="0"/>
              </a:spcAft>
              <a:buClr>
                <a:srgbClr val="6F40A8"/>
              </a:buClr>
              <a:buSzPts val="1200"/>
              <a:buNone/>
              <a:defRPr sz="1200">
                <a:solidFill>
                  <a:srgbClr val="6F40A8"/>
                </a:solidFill>
              </a:defRPr>
            </a:lvl6pPr>
            <a:lvl7pPr lvl="6" algn="ctr" rtl="0">
              <a:lnSpc>
                <a:spcPct val="100000"/>
              </a:lnSpc>
              <a:spcBef>
                <a:spcPts val="0"/>
              </a:spcBef>
              <a:spcAft>
                <a:spcPts val="0"/>
              </a:spcAft>
              <a:buClr>
                <a:srgbClr val="6F40A8"/>
              </a:buClr>
              <a:buSzPts val="1200"/>
              <a:buNone/>
              <a:defRPr sz="1200">
                <a:solidFill>
                  <a:srgbClr val="6F40A8"/>
                </a:solidFill>
              </a:defRPr>
            </a:lvl7pPr>
            <a:lvl8pPr lvl="7" algn="ctr" rtl="0">
              <a:lnSpc>
                <a:spcPct val="100000"/>
              </a:lnSpc>
              <a:spcBef>
                <a:spcPts val="0"/>
              </a:spcBef>
              <a:spcAft>
                <a:spcPts val="0"/>
              </a:spcAft>
              <a:buClr>
                <a:srgbClr val="6F40A8"/>
              </a:buClr>
              <a:buSzPts val="1200"/>
              <a:buNone/>
              <a:defRPr sz="1200">
                <a:solidFill>
                  <a:srgbClr val="6F40A8"/>
                </a:solidFill>
              </a:defRPr>
            </a:lvl8pPr>
            <a:lvl9pPr lvl="8" algn="ctr" rtl="0">
              <a:lnSpc>
                <a:spcPct val="100000"/>
              </a:lnSpc>
              <a:spcBef>
                <a:spcPts val="0"/>
              </a:spcBef>
              <a:spcAft>
                <a:spcPts val="0"/>
              </a:spcAft>
              <a:buClr>
                <a:srgbClr val="6F40A8"/>
              </a:buClr>
              <a:buSzPts val="1200"/>
              <a:buNone/>
              <a:defRPr sz="1200">
                <a:solidFill>
                  <a:srgbClr val="6F40A8"/>
                </a:solidFill>
              </a:defRPr>
            </a:lvl9pPr>
          </a:lstStyle>
          <a:p/>
        </p:txBody>
      </p:sp>
      <p:sp>
        <p:nvSpPr>
          <p:cNvPr id="94" name="Google Shape;94;p11"/>
          <p:cNvSpPr txBox="1">
            <a:spLocks noGrp="1"/>
          </p:cNvSpPr>
          <p:nvPr>
            <p:ph type="ctrTitle"/>
          </p:nvPr>
        </p:nvSpPr>
        <p:spPr>
          <a:xfrm>
            <a:off x="1286099" y="843265"/>
            <a:ext cx="39891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algn="ctr" rtl="0">
              <a:spcBef>
                <a:spcPts val="0"/>
              </a:spcBef>
              <a:spcAft>
                <a:spcPts val="0"/>
              </a:spcAft>
              <a:buClr>
                <a:srgbClr val="6F40A8"/>
              </a:buClr>
              <a:buSzPts val="3600"/>
              <a:buNone/>
              <a:defRPr sz="3600">
                <a:solidFill>
                  <a:srgbClr val="6F40A8"/>
                </a:solidFill>
              </a:defRPr>
            </a:lvl2pPr>
            <a:lvl3pPr lvl="2" algn="ctr" rtl="0">
              <a:spcBef>
                <a:spcPts val="0"/>
              </a:spcBef>
              <a:spcAft>
                <a:spcPts val="0"/>
              </a:spcAft>
              <a:buClr>
                <a:srgbClr val="6F40A8"/>
              </a:buClr>
              <a:buSzPts val="3600"/>
              <a:buNone/>
              <a:defRPr sz="3600">
                <a:solidFill>
                  <a:srgbClr val="6F40A8"/>
                </a:solidFill>
              </a:defRPr>
            </a:lvl3pPr>
            <a:lvl4pPr lvl="3" algn="ctr" rtl="0">
              <a:spcBef>
                <a:spcPts val="0"/>
              </a:spcBef>
              <a:spcAft>
                <a:spcPts val="0"/>
              </a:spcAft>
              <a:buClr>
                <a:srgbClr val="6F40A8"/>
              </a:buClr>
              <a:buSzPts val="3600"/>
              <a:buNone/>
              <a:defRPr sz="3600">
                <a:solidFill>
                  <a:srgbClr val="6F40A8"/>
                </a:solidFill>
              </a:defRPr>
            </a:lvl4pPr>
            <a:lvl5pPr lvl="4" algn="ctr" rtl="0">
              <a:spcBef>
                <a:spcPts val="0"/>
              </a:spcBef>
              <a:spcAft>
                <a:spcPts val="0"/>
              </a:spcAft>
              <a:buClr>
                <a:srgbClr val="6F40A8"/>
              </a:buClr>
              <a:buSzPts val="3600"/>
              <a:buNone/>
              <a:defRPr sz="3600">
                <a:solidFill>
                  <a:srgbClr val="6F40A8"/>
                </a:solidFill>
              </a:defRPr>
            </a:lvl5pPr>
            <a:lvl6pPr lvl="5" algn="ctr" rtl="0">
              <a:spcBef>
                <a:spcPts val="0"/>
              </a:spcBef>
              <a:spcAft>
                <a:spcPts val="0"/>
              </a:spcAft>
              <a:buClr>
                <a:srgbClr val="6F40A8"/>
              </a:buClr>
              <a:buSzPts val="3600"/>
              <a:buNone/>
              <a:defRPr sz="3600">
                <a:solidFill>
                  <a:srgbClr val="6F40A8"/>
                </a:solidFill>
              </a:defRPr>
            </a:lvl6pPr>
            <a:lvl7pPr lvl="6" algn="ctr" rtl="0">
              <a:spcBef>
                <a:spcPts val="0"/>
              </a:spcBef>
              <a:spcAft>
                <a:spcPts val="0"/>
              </a:spcAft>
              <a:buClr>
                <a:srgbClr val="6F40A8"/>
              </a:buClr>
              <a:buSzPts val="3600"/>
              <a:buNone/>
              <a:defRPr sz="3600">
                <a:solidFill>
                  <a:srgbClr val="6F40A8"/>
                </a:solidFill>
              </a:defRPr>
            </a:lvl7pPr>
            <a:lvl8pPr lvl="7" algn="ctr" rtl="0">
              <a:spcBef>
                <a:spcPts val="0"/>
              </a:spcBef>
              <a:spcAft>
                <a:spcPts val="0"/>
              </a:spcAft>
              <a:buClr>
                <a:srgbClr val="6F40A8"/>
              </a:buClr>
              <a:buSzPts val="3600"/>
              <a:buNone/>
              <a:defRPr sz="3600">
                <a:solidFill>
                  <a:srgbClr val="6F40A8"/>
                </a:solidFill>
              </a:defRPr>
            </a:lvl8pPr>
            <a:lvl9pPr lvl="8" algn="ctr" rtl="0">
              <a:spcBef>
                <a:spcPts val="0"/>
              </a:spcBef>
              <a:spcAft>
                <a:spcPts val="0"/>
              </a:spcAft>
              <a:buClr>
                <a:srgbClr val="6F40A8"/>
              </a:buClr>
              <a:buSzPts val="3600"/>
              <a:buNone/>
              <a:defRPr sz="3600">
                <a:solidFill>
                  <a:srgbClr val="6F40A8"/>
                </a:solidFill>
              </a:defRPr>
            </a:lvl9pPr>
          </a:lstStyle>
          <a:p/>
        </p:txBody>
      </p:sp>
      <p:sp>
        <p:nvSpPr>
          <p:cNvPr id="95" name="Google Shape;95;p11"/>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3">
  <p:cSld name="CUSTOM_4_3_2_1">
    <p:spTree>
      <p:nvGrpSpPr>
        <p:cNvPr id="1" name="Shape 96"/>
        <p:cNvGrpSpPr/>
        <p:nvPr/>
      </p:nvGrpSpPr>
      <p:grpSpPr>
        <a:xfrm>
          <a:off x="0" y="0"/>
          <a:ext cx="0" cy="0"/>
          <a:chOff x="0" y="0"/>
          <a:chExt cx="0" cy="0"/>
        </a:xfrm>
      </p:grpSpPr>
      <p:sp>
        <p:nvSpPr>
          <p:cNvPr id="98" name="Google Shape;98;p12"/>
          <p:cNvSpPr/>
          <p:nvPr/>
        </p:nvSpPr>
        <p:spPr>
          <a:xfrm flipH="1">
            <a:off x="1073350" y="1824275"/>
            <a:ext cx="7014000" cy="2680500"/>
          </a:xfrm>
          <a:prstGeom prst="rect">
            <a:avLst/>
          </a:prstGeom>
          <a:solidFill>
            <a:srgbClr val="FFFFFF">
              <a:alpha val="6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2"/>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100" name="Google Shape;100;p12"/>
          <p:cNvSpPr txBox="1">
            <a:spLocks noGrp="1"/>
          </p:cNvSpPr>
          <p:nvPr>
            <p:ph type="ctrTitle"/>
          </p:nvPr>
        </p:nvSpPr>
        <p:spPr>
          <a:xfrm flipH="1">
            <a:off x="3821251" y="843265"/>
            <a:ext cx="3989100" cy="2052600"/>
          </a:xfrm>
          <a:prstGeom prst="rect">
            <a:avLst/>
          </a:prstGeom>
        </p:spPr>
        <p:txBody>
          <a:bodyPr spcFirstLastPara="1" wrap="square" lIns="91425" tIns="91425" rIns="91425" bIns="91425" anchor="b" anchorCtr="0"/>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01" name="Google Shape;101;p12"/>
          <p:cNvSpPr txBox="1">
            <a:spLocks noGrp="1"/>
          </p:cNvSpPr>
          <p:nvPr>
            <p:ph type="subTitle" idx="1"/>
          </p:nvPr>
        </p:nvSpPr>
        <p:spPr>
          <a:xfrm>
            <a:off x="1340525" y="2998418"/>
            <a:ext cx="4344600" cy="537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matchingName="BACKGROUND">
  <p:cSld name="BLANK">
    <p:spTree>
      <p:nvGrpSpPr>
        <p:cNvPr id="1" name="Shape 102"/>
        <p:cNvGrpSpPr/>
        <p:nvPr/>
      </p:nvGrpSpPr>
      <p:grpSpPr>
        <a:xfrm>
          <a:off x="0" y="0"/>
          <a:ext cx="0" cy="0"/>
          <a:chOff x="0" y="0"/>
          <a:chExt cx="0" cy="0"/>
        </a:xfrm>
      </p:grpSpPr>
      <p:sp>
        <p:nvSpPr>
          <p:cNvPr id="104" name="Google Shape;104;p13"/>
          <p:cNvSpPr txBox="1">
            <a:spLocks noGrp="1"/>
          </p:cNvSpPr>
          <p:nvPr>
            <p:ph type="sldNum" idx="12"/>
          </p:nvPr>
        </p:nvSpPr>
        <p:spPr>
          <a:xfrm>
            <a:off x="84909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BLANK_1">
    <p:spTree>
      <p:nvGrpSpPr>
        <p:cNvPr id="1" name="Shape 105"/>
        <p:cNvGrpSpPr/>
        <p:nvPr/>
      </p:nvGrpSpPr>
      <p:grpSpPr>
        <a:xfrm>
          <a:off x="0" y="0"/>
          <a:ext cx="0" cy="0"/>
          <a:chOff x="0" y="0"/>
          <a:chExt cx="0" cy="0"/>
        </a:xfrm>
      </p:grpSpPr>
    </p:spTree>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307"/>
        <p:cNvGrpSpPr/>
        <p:nvPr/>
      </p:nvGrpSpPr>
      <p:grpSpPr>
        <a:xfrm>
          <a:off x="0" y="0"/>
          <a:ext cx="0" cy="0"/>
          <a:chOff x="0" y="0"/>
          <a:chExt cx="0" cy="0"/>
        </a:xfrm>
      </p:grpSpPr>
      <p:sp>
        <p:nvSpPr>
          <p:cNvPr id="330" name="Google Shape;330;p7"/>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331" name="Google Shape;331;p7"/>
          <p:cNvCxnSpPr/>
          <p:nvPr/>
        </p:nvCxnSpPr>
        <p:spPr>
          <a:xfrm>
            <a:off x="498026" y="-1604650"/>
            <a:ext cx="0" cy="2664900"/>
          </a:xfrm>
          <a:prstGeom prst="straightConnector1">
            <a:avLst/>
          </a:prstGeom>
          <a:noFill/>
          <a:ln w="28575" cap="flat" cmpd="sng">
            <a:solidFill>
              <a:srgbClr val="00A6A6"/>
            </a:solidFill>
            <a:prstDash val="solid"/>
            <a:round/>
            <a:headEnd type="none" w="med" len="med"/>
            <a:tailEnd type="none" w="med" len="med"/>
          </a:ln>
        </p:spPr>
      </p:cxnSp>
    </p:spTree>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ROWS">
  <p:cSld name="8_Título y objetos_2">
    <p:bg>
      <p:bgPr>
        <a:solidFill>
          <a:srgbClr val="FAC8D1"/>
        </a:solidFill>
        <a:effectLst/>
      </p:bgPr>
    </p:bg>
    <p:spTree>
      <p:nvGrpSpPr>
        <p:cNvPr id="1" name="Shape 158"/>
        <p:cNvGrpSpPr/>
        <p:nvPr/>
      </p:nvGrpSpPr>
      <p:grpSpPr>
        <a:xfrm>
          <a:off x="0" y="0"/>
          <a:ext cx="0" cy="0"/>
          <a:chOff x="0" y="0"/>
          <a:chExt cx="0" cy="0"/>
        </a:xfrm>
      </p:grpSpPr>
      <p:sp>
        <p:nvSpPr>
          <p:cNvPr id="159" name="Google Shape;159;p5"/>
          <p:cNvSpPr txBox="1">
            <a:spLocks noGrp="1"/>
          </p:cNvSpPr>
          <p:nvPr>
            <p:ph type="ctrTitle"/>
          </p:nvPr>
        </p:nvSpPr>
        <p:spPr>
          <a:xfrm>
            <a:off x="739644" y="827963"/>
            <a:ext cx="3296400" cy="3483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544E72"/>
              </a:buClr>
              <a:buSzPts val="3000"/>
              <a:buNone/>
              <a:defRPr sz="3000">
                <a:solidFill>
                  <a:srgbClr val="544E7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160" name="Google Shape;160;p5"/>
          <p:cNvGrpSpPr/>
          <p:nvPr/>
        </p:nvGrpSpPr>
        <p:grpSpPr>
          <a:xfrm rot="5400000">
            <a:off x="1084748" y="375372"/>
            <a:ext cx="3513356" cy="3157071"/>
            <a:chOff x="402500" y="619325"/>
            <a:chExt cx="4345524" cy="3904849"/>
          </a:xfrm>
        </p:grpSpPr>
        <p:sp>
          <p:nvSpPr>
            <p:cNvPr id="161" name="Google Shape;161;p5"/>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5"/>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5"/>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5"/>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5"/>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5"/>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5"/>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5"/>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5"/>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5"/>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5"/>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5"/>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5"/>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5"/>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5"/>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5"/>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5"/>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5"/>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5"/>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5"/>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5"/>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5"/>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 name="Google Shape;183;p5"/>
          <p:cNvSpPr txBox="1">
            <a:spLocks noGrp="1"/>
          </p:cNvSpPr>
          <p:nvPr>
            <p:ph type="subTitle" idx="1"/>
          </p:nvPr>
        </p:nvSpPr>
        <p:spPr>
          <a:xfrm>
            <a:off x="4342294" y="14424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p:txBody>
      </p:sp>
      <p:sp>
        <p:nvSpPr>
          <p:cNvPr id="184" name="Google Shape;184;p5"/>
          <p:cNvSpPr txBox="1">
            <a:spLocks noGrp="1"/>
          </p:cNvSpPr>
          <p:nvPr>
            <p:ph type="subTitle" idx="2"/>
          </p:nvPr>
        </p:nvSpPr>
        <p:spPr>
          <a:xfrm>
            <a:off x="4342290" y="4899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p:txBody>
      </p:sp>
      <p:sp>
        <p:nvSpPr>
          <p:cNvPr id="185" name="Google Shape;185;p5"/>
          <p:cNvSpPr txBox="1">
            <a:spLocks noGrp="1"/>
          </p:cNvSpPr>
          <p:nvPr>
            <p:ph type="subTitle" idx="3"/>
          </p:nvPr>
        </p:nvSpPr>
        <p:spPr>
          <a:xfrm>
            <a:off x="4342294" y="2394963"/>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p:txBody>
      </p:sp>
      <p:sp>
        <p:nvSpPr>
          <p:cNvPr id="186" name="Google Shape;186;p5"/>
          <p:cNvSpPr txBox="1">
            <a:spLocks noGrp="1"/>
          </p:cNvSpPr>
          <p:nvPr>
            <p:ph type="subTitle" idx="4"/>
          </p:nvPr>
        </p:nvSpPr>
        <p:spPr>
          <a:xfrm>
            <a:off x="4342290" y="3347450"/>
            <a:ext cx="2057400" cy="611400"/>
          </a:xfrm>
          <a:prstGeom prst="rect">
            <a:avLst/>
          </a:prstGeom>
        </p:spPr>
        <p:txBody>
          <a:bodyPr spcFirstLastPara="1" wrap="square" lIns="68575" tIns="34275" rIns="68575" bIns="34275" anchor="t" anchorCtr="0"/>
          <a:lstStyle>
            <a:lvl1pPr lvl="0" algn="r" rtl="0">
              <a:lnSpc>
                <a:spcPct val="100000"/>
              </a:lnSpc>
              <a:spcBef>
                <a:spcPts val="800"/>
              </a:spcBef>
              <a:spcAft>
                <a:spcPts val="0"/>
              </a:spcAft>
              <a:buClr>
                <a:srgbClr val="544E72"/>
              </a:buClr>
              <a:buSzPts val="1100"/>
              <a:buNone/>
              <a:defRPr sz="1100">
                <a:solidFill>
                  <a:srgbClr val="544E72"/>
                </a:solidFill>
              </a:defRPr>
            </a:lvl1pPr>
            <a:lvl2pPr lvl="1" algn="r" rtl="0">
              <a:lnSpc>
                <a:spcPct val="100000"/>
              </a:lnSpc>
              <a:spcBef>
                <a:spcPts val="400"/>
              </a:spcBef>
              <a:spcAft>
                <a:spcPts val="0"/>
              </a:spcAft>
              <a:buClr>
                <a:srgbClr val="544E72"/>
              </a:buClr>
              <a:buSzPts val="1100"/>
              <a:buNone/>
              <a:defRPr sz="1100">
                <a:solidFill>
                  <a:srgbClr val="544E72"/>
                </a:solidFill>
              </a:defRPr>
            </a:lvl2pPr>
            <a:lvl3pPr lvl="2" algn="r" rtl="0">
              <a:lnSpc>
                <a:spcPct val="100000"/>
              </a:lnSpc>
              <a:spcBef>
                <a:spcPts val="400"/>
              </a:spcBef>
              <a:spcAft>
                <a:spcPts val="0"/>
              </a:spcAft>
              <a:buClr>
                <a:srgbClr val="544E72"/>
              </a:buClr>
              <a:buSzPts val="1100"/>
              <a:buNone/>
              <a:defRPr sz="1100">
                <a:solidFill>
                  <a:srgbClr val="544E72"/>
                </a:solidFill>
              </a:defRPr>
            </a:lvl3pPr>
            <a:lvl4pPr lvl="3" algn="r" rtl="0">
              <a:lnSpc>
                <a:spcPct val="100000"/>
              </a:lnSpc>
              <a:spcBef>
                <a:spcPts val="400"/>
              </a:spcBef>
              <a:spcAft>
                <a:spcPts val="0"/>
              </a:spcAft>
              <a:buClr>
                <a:srgbClr val="544E72"/>
              </a:buClr>
              <a:buSzPts val="1100"/>
              <a:buNone/>
              <a:defRPr sz="1100">
                <a:solidFill>
                  <a:srgbClr val="544E72"/>
                </a:solidFill>
              </a:defRPr>
            </a:lvl4pPr>
            <a:lvl5pPr lvl="4" algn="r" rtl="0">
              <a:lnSpc>
                <a:spcPct val="100000"/>
              </a:lnSpc>
              <a:spcBef>
                <a:spcPts val="400"/>
              </a:spcBef>
              <a:spcAft>
                <a:spcPts val="0"/>
              </a:spcAft>
              <a:buClr>
                <a:srgbClr val="544E72"/>
              </a:buClr>
              <a:buSzPts val="1100"/>
              <a:buNone/>
              <a:defRPr sz="1100">
                <a:solidFill>
                  <a:srgbClr val="544E72"/>
                </a:solidFill>
              </a:defRPr>
            </a:lvl5pPr>
            <a:lvl6pPr lvl="5" algn="r" rtl="0">
              <a:lnSpc>
                <a:spcPct val="100000"/>
              </a:lnSpc>
              <a:spcBef>
                <a:spcPts val="400"/>
              </a:spcBef>
              <a:spcAft>
                <a:spcPts val="0"/>
              </a:spcAft>
              <a:buClr>
                <a:srgbClr val="544E72"/>
              </a:buClr>
              <a:buSzPts val="1100"/>
              <a:buNone/>
              <a:defRPr sz="1100">
                <a:solidFill>
                  <a:srgbClr val="544E72"/>
                </a:solidFill>
              </a:defRPr>
            </a:lvl6pPr>
            <a:lvl7pPr lvl="6" algn="r" rtl="0">
              <a:lnSpc>
                <a:spcPct val="100000"/>
              </a:lnSpc>
              <a:spcBef>
                <a:spcPts val="400"/>
              </a:spcBef>
              <a:spcAft>
                <a:spcPts val="0"/>
              </a:spcAft>
              <a:buClr>
                <a:srgbClr val="544E72"/>
              </a:buClr>
              <a:buSzPts val="1100"/>
              <a:buNone/>
              <a:defRPr sz="1100">
                <a:solidFill>
                  <a:srgbClr val="544E72"/>
                </a:solidFill>
              </a:defRPr>
            </a:lvl7pPr>
            <a:lvl8pPr lvl="7" algn="r" rtl="0">
              <a:lnSpc>
                <a:spcPct val="100000"/>
              </a:lnSpc>
              <a:spcBef>
                <a:spcPts val="400"/>
              </a:spcBef>
              <a:spcAft>
                <a:spcPts val="0"/>
              </a:spcAft>
              <a:buClr>
                <a:srgbClr val="544E72"/>
              </a:buClr>
              <a:buSzPts val="1100"/>
              <a:buNone/>
              <a:defRPr sz="1100">
                <a:solidFill>
                  <a:srgbClr val="544E72"/>
                </a:solidFill>
              </a:defRPr>
            </a:lvl8pPr>
            <a:lvl9pPr lvl="8" algn="r" rtl="0">
              <a:lnSpc>
                <a:spcPct val="100000"/>
              </a:lnSpc>
              <a:spcBef>
                <a:spcPts val="400"/>
              </a:spcBef>
              <a:spcAft>
                <a:spcPts val="0"/>
              </a:spcAft>
              <a:buClr>
                <a:srgbClr val="544E72"/>
              </a:buClr>
              <a:buSzPts val="1100"/>
              <a:buNone/>
              <a:defRPr sz="1100">
                <a:solidFill>
                  <a:srgbClr val="544E72"/>
                </a:solidFill>
              </a:defRPr>
            </a:lvl9pPr>
          </a:lstStyle>
          <a:p/>
        </p:txBody>
      </p:sp>
      <p:sp>
        <p:nvSpPr>
          <p:cNvPr id="187" name="Google Shape;187;p5"/>
          <p:cNvSpPr/>
          <p:nvPr/>
        </p:nvSpPr>
        <p:spPr>
          <a:xfrm>
            <a:off x="-22350" y="4769419"/>
            <a:ext cx="9166200" cy="402900"/>
          </a:xfrm>
          <a:prstGeom prst="rect">
            <a:avLst/>
          </a:prstGeom>
          <a:solidFill>
            <a:srgbClr val="544E7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5"/>
          <p:cNvSpPr txBox="1"/>
          <p:nvPr/>
        </p:nvSpPr>
        <p:spPr>
          <a:xfrm>
            <a:off x="6340153" y="483400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1100" i="0" u="none" strike="noStrike" cap="none">
                <a:solidFill>
                  <a:srgbClr val="FAC8D1"/>
                </a:solidFill>
                <a:latin typeface="Fjalla One" panose="02000506040000020004"/>
                <a:ea typeface="Fjalla One" panose="02000506040000020004"/>
                <a:cs typeface="Fjalla One" panose="02000506040000020004"/>
                <a:sym typeface="Fjalla One" panose="02000506040000020004"/>
              </a:rPr>
            </a:fld>
            <a:endParaRPr sz="1100" i="0" u="none" strike="noStrike" cap="none">
              <a:solidFill>
                <a:srgbClr val="FAC8D1"/>
              </a:solidFill>
              <a:latin typeface="Fjalla One" panose="02000506040000020004"/>
              <a:ea typeface="Fjalla One" panose="02000506040000020004"/>
              <a:cs typeface="Fjalla One" panose="02000506040000020004"/>
              <a:sym typeface="Fjalla One" panose="02000506040000020004"/>
            </a:endParaRPr>
          </a:p>
        </p:txBody>
      </p:sp>
      <p:sp>
        <p:nvSpPr>
          <p:cNvPr id="189" name="Google Shape;189;p5"/>
          <p:cNvSpPr txBox="1">
            <a:spLocks noGrp="1"/>
          </p:cNvSpPr>
          <p:nvPr>
            <p:ph type="ctrTitle" idx="5"/>
          </p:nvPr>
        </p:nvSpPr>
        <p:spPr>
          <a:xfrm flipH="1">
            <a:off x="780969" y="4769419"/>
            <a:ext cx="4293300" cy="402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FAC8D1"/>
              </a:buClr>
              <a:buSzPts val="1100"/>
              <a:buNone/>
              <a:defRPr sz="1100">
                <a:solidFill>
                  <a:srgbClr val="FAC8D1"/>
                </a:solidFill>
              </a:defRPr>
            </a:lvl1pPr>
            <a:lvl2pPr lvl="1" rtl="0">
              <a:spcBef>
                <a:spcPts val="0"/>
              </a:spcBef>
              <a:spcAft>
                <a:spcPts val="0"/>
              </a:spcAft>
              <a:buClr>
                <a:srgbClr val="544E72"/>
              </a:buClr>
              <a:buSzPts val="900"/>
              <a:buNone/>
              <a:defRPr sz="900">
                <a:solidFill>
                  <a:srgbClr val="544E72"/>
                </a:solidFill>
              </a:defRPr>
            </a:lvl2pPr>
            <a:lvl3pPr lvl="2" rtl="0">
              <a:spcBef>
                <a:spcPts val="0"/>
              </a:spcBef>
              <a:spcAft>
                <a:spcPts val="0"/>
              </a:spcAft>
              <a:buClr>
                <a:srgbClr val="544E72"/>
              </a:buClr>
              <a:buSzPts val="900"/>
              <a:buNone/>
              <a:defRPr sz="900">
                <a:solidFill>
                  <a:srgbClr val="544E72"/>
                </a:solidFill>
              </a:defRPr>
            </a:lvl3pPr>
            <a:lvl4pPr lvl="3" rtl="0">
              <a:spcBef>
                <a:spcPts val="0"/>
              </a:spcBef>
              <a:spcAft>
                <a:spcPts val="0"/>
              </a:spcAft>
              <a:buClr>
                <a:srgbClr val="544E72"/>
              </a:buClr>
              <a:buSzPts val="900"/>
              <a:buNone/>
              <a:defRPr sz="900">
                <a:solidFill>
                  <a:srgbClr val="544E72"/>
                </a:solidFill>
              </a:defRPr>
            </a:lvl4pPr>
            <a:lvl5pPr lvl="4" rtl="0">
              <a:spcBef>
                <a:spcPts val="0"/>
              </a:spcBef>
              <a:spcAft>
                <a:spcPts val="0"/>
              </a:spcAft>
              <a:buClr>
                <a:srgbClr val="544E72"/>
              </a:buClr>
              <a:buSzPts val="900"/>
              <a:buNone/>
              <a:defRPr sz="900">
                <a:solidFill>
                  <a:srgbClr val="544E72"/>
                </a:solidFill>
              </a:defRPr>
            </a:lvl5pPr>
            <a:lvl6pPr lvl="5" rtl="0">
              <a:spcBef>
                <a:spcPts val="0"/>
              </a:spcBef>
              <a:spcAft>
                <a:spcPts val="0"/>
              </a:spcAft>
              <a:buClr>
                <a:srgbClr val="544E72"/>
              </a:buClr>
              <a:buSzPts val="900"/>
              <a:buNone/>
              <a:defRPr sz="900">
                <a:solidFill>
                  <a:srgbClr val="544E72"/>
                </a:solidFill>
              </a:defRPr>
            </a:lvl6pPr>
            <a:lvl7pPr lvl="6" rtl="0">
              <a:spcBef>
                <a:spcPts val="0"/>
              </a:spcBef>
              <a:spcAft>
                <a:spcPts val="0"/>
              </a:spcAft>
              <a:buClr>
                <a:srgbClr val="544E72"/>
              </a:buClr>
              <a:buSzPts val="900"/>
              <a:buNone/>
              <a:defRPr sz="900">
                <a:solidFill>
                  <a:srgbClr val="544E72"/>
                </a:solidFill>
              </a:defRPr>
            </a:lvl7pPr>
            <a:lvl8pPr lvl="7" rtl="0">
              <a:spcBef>
                <a:spcPts val="0"/>
              </a:spcBef>
              <a:spcAft>
                <a:spcPts val="0"/>
              </a:spcAft>
              <a:buClr>
                <a:srgbClr val="544E72"/>
              </a:buClr>
              <a:buSzPts val="900"/>
              <a:buNone/>
              <a:defRPr sz="900">
                <a:solidFill>
                  <a:srgbClr val="544E72"/>
                </a:solidFill>
              </a:defRPr>
            </a:lvl8pPr>
            <a:lvl9pPr lvl="8" rtl="0">
              <a:spcBef>
                <a:spcPts val="0"/>
              </a:spcBef>
              <a:spcAft>
                <a:spcPts val="0"/>
              </a:spcAft>
              <a:buClr>
                <a:srgbClr val="544E72"/>
              </a:buClr>
              <a:buSzPts val="900"/>
              <a:buNone/>
              <a:defRPr sz="900">
                <a:solidFill>
                  <a:srgbClr val="544E72"/>
                </a:solidFill>
              </a:defRPr>
            </a:lvl9pPr>
          </a:lstStyle>
          <a:p/>
        </p:txBody>
      </p:sp>
    </p:spTree>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
  <p:cSld name="CUSTOM_14">
    <p:bg>
      <p:bgPr>
        <a:solidFill>
          <a:srgbClr val="F0D1E0"/>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114860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 name="Google Shape;36;p5"/>
          <p:cNvSpPr txBox="1">
            <a:spLocks noGrp="1"/>
          </p:cNvSpPr>
          <p:nvPr>
            <p:ph type="subTitle" idx="2"/>
          </p:nvPr>
        </p:nvSpPr>
        <p:spPr>
          <a:xfrm>
            <a:off x="363135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7" name="Google Shape;37;p5"/>
          <p:cNvSpPr txBox="1">
            <a:spLocks noGrp="1"/>
          </p:cNvSpPr>
          <p:nvPr>
            <p:ph type="subTitle" idx="3"/>
          </p:nvPr>
        </p:nvSpPr>
        <p:spPr>
          <a:xfrm>
            <a:off x="6114100" y="3505475"/>
            <a:ext cx="18813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8" name="Google Shape;38;p5"/>
          <p:cNvSpPr txBox="1">
            <a:spLocks noGrp="1"/>
          </p:cNvSpPr>
          <p:nvPr>
            <p:ph type="title"/>
          </p:nvPr>
        </p:nvSpPr>
        <p:spPr>
          <a:xfrm>
            <a:off x="1162800" y="376475"/>
            <a:ext cx="6818400" cy="678900"/>
          </a:xfrm>
          <a:prstGeom prst="rect">
            <a:avLst/>
          </a:prstGeom>
        </p:spPr>
        <p:txBody>
          <a:bodyPr spcFirstLastPara="1" wrap="square" lIns="91425" tIns="91425" rIns="91425" bIns="91425" anchor="b" anchorCtr="0"/>
          <a:lstStyle>
            <a:lvl1pPr lvl="0" algn="ctr"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4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4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4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4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4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4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400">
                <a:solidFill>
                  <a:srgbClr val="FFFFFF"/>
                </a:solidFill>
                <a:latin typeface="Roboto Slab Light"/>
                <a:ea typeface="Roboto Slab Light"/>
                <a:cs typeface="Roboto Slab Light"/>
                <a:sym typeface="Roboto Slab Light"/>
              </a:defRPr>
            </a:lvl9pPr>
          </a:lstStyle>
          <a:p/>
        </p:txBody>
      </p:sp>
      <p:cxnSp>
        <p:nvCxnSpPr>
          <p:cNvPr id="39" name="Google Shape;39;p5"/>
          <p:cNvCxnSpPr/>
          <p:nvPr/>
        </p:nvCxnSpPr>
        <p:spPr>
          <a:xfrm>
            <a:off x="4161000" y="1163450"/>
            <a:ext cx="8220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LUMNS ">
  <p:cSld name="1_Título y objetos_4_1_1">
    <p:bg>
      <p:bgPr>
        <a:solidFill>
          <a:srgbClr val="544E72"/>
        </a:solidFill>
        <a:effectLst/>
      </p:bgPr>
    </p:bg>
    <p:spTree>
      <p:nvGrpSpPr>
        <p:cNvPr id="1" name="Shape 306"/>
        <p:cNvGrpSpPr/>
        <p:nvPr/>
      </p:nvGrpSpPr>
      <p:grpSpPr>
        <a:xfrm>
          <a:off x="0" y="0"/>
          <a:ext cx="0" cy="0"/>
          <a:chOff x="0" y="0"/>
          <a:chExt cx="0" cy="0"/>
        </a:xfrm>
      </p:grpSpPr>
      <p:grpSp>
        <p:nvGrpSpPr>
          <p:cNvPr id="307" name="Google Shape;307;p8"/>
          <p:cNvGrpSpPr/>
          <p:nvPr/>
        </p:nvGrpSpPr>
        <p:grpSpPr>
          <a:xfrm>
            <a:off x="258733" y="146753"/>
            <a:ext cx="4977798" cy="4473005"/>
            <a:chOff x="402500" y="619325"/>
            <a:chExt cx="4345524" cy="3904849"/>
          </a:xfrm>
        </p:grpSpPr>
        <p:sp>
          <p:nvSpPr>
            <p:cNvPr id="308" name="Google Shape;308;p8"/>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8"/>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8"/>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8"/>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8"/>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8"/>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8"/>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8"/>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8"/>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8"/>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8"/>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8"/>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8"/>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8"/>
          <p:cNvGrpSpPr/>
          <p:nvPr/>
        </p:nvGrpSpPr>
        <p:grpSpPr>
          <a:xfrm>
            <a:off x="3927524" y="146776"/>
            <a:ext cx="4967369" cy="4463633"/>
            <a:chOff x="402500" y="619325"/>
            <a:chExt cx="4345524" cy="3904849"/>
          </a:xfrm>
        </p:grpSpPr>
        <p:sp>
          <p:nvSpPr>
            <p:cNvPr id="331" name="Google Shape;331;p8"/>
            <p:cNvSpPr/>
            <p:nvPr/>
          </p:nvSpPr>
          <p:spPr>
            <a:xfrm>
              <a:off x="1105674" y="4001007"/>
              <a:ext cx="34870" cy="26982"/>
            </a:xfrm>
            <a:custGeom>
              <a:avLst/>
              <a:gdLst/>
              <a:ahLst/>
              <a:cxnLst/>
              <a:rect l="l" t="t" r="r" b="b"/>
              <a:pathLst>
                <a:path w="641" h="496" extrusionOk="0">
                  <a:moveTo>
                    <a:pt x="321" y="1"/>
                  </a:moveTo>
                  <a:cubicBezTo>
                    <a:pt x="0" y="1"/>
                    <a:pt x="0" y="496"/>
                    <a:pt x="321" y="496"/>
                  </a:cubicBezTo>
                  <a:cubicBezTo>
                    <a:pt x="641" y="496"/>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8"/>
            <p:cNvSpPr/>
            <p:nvPr/>
          </p:nvSpPr>
          <p:spPr>
            <a:xfrm>
              <a:off x="953789" y="3057979"/>
              <a:ext cx="34925" cy="27254"/>
            </a:xfrm>
            <a:custGeom>
              <a:avLst/>
              <a:gdLst/>
              <a:ahLst/>
              <a:cxnLst/>
              <a:rect l="l" t="t" r="r" b="b"/>
              <a:pathLst>
                <a:path w="642" h="501" extrusionOk="0">
                  <a:moveTo>
                    <a:pt x="321" y="0"/>
                  </a:moveTo>
                  <a:cubicBezTo>
                    <a:pt x="0" y="0"/>
                    <a:pt x="0" y="501"/>
                    <a:pt x="321" y="501"/>
                  </a:cubicBezTo>
                  <a:cubicBezTo>
                    <a:pt x="642" y="501"/>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8"/>
            <p:cNvSpPr/>
            <p:nvPr/>
          </p:nvSpPr>
          <p:spPr>
            <a:xfrm>
              <a:off x="953300" y="1602936"/>
              <a:ext cx="34653" cy="26928"/>
            </a:xfrm>
            <a:custGeom>
              <a:avLst/>
              <a:gdLst/>
              <a:ahLst/>
              <a:cxnLst/>
              <a:rect l="l" t="t" r="r" b="b"/>
              <a:pathLst>
                <a:path w="637" h="495" extrusionOk="0">
                  <a:moveTo>
                    <a:pt x="321" y="0"/>
                  </a:moveTo>
                  <a:cubicBezTo>
                    <a:pt x="0" y="0"/>
                    <a:pt x="0" y="495"/>
                    <a:pt x="321" y="495"/>
                  </a:cubicBezTo>
                  <a:cubicBezTo>
                    <a:pt x="636" y="495"/>
                    <a:pt x="6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8"/>
            <p:cNvSpPr/>
            <p:nvPr/>
          </p:nvSpPr>
          <p:spPr>
            <a:xfrm>
              <a:off x="1030711" y="1211145"/>
              <a:ext cx="34979" cy="27037"/>
            </a:xfrm>
            <a:custGeom>
              <a:avLst/>
              <a:gdLst/>
              <a:ahLst/>
              <a:cxnLst/>
              <a:rect l="l" t="t" r="r" b="b"/>
              <a:pathLst>
                <a:path w="643" h="497" extrusionOk="0">
                  <a:moveTo>
                    <a:pt x="321" y="1"/>
                  </a:moveTo>
                  <a:cubicBezTo>
                    <a:pt x="6" y="1"/>
                    <a:pt x="1" y="496"/>
                    <a:pt x="321" y="496"/>
                  </a:cubicBezTo>
                  <a:cubicBezTo>
                    <a:pt x="643" y="496"/>
                    <a:pt x="64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8"/>
            <p:cNvSpPr/>
            <p:nvPr/>
          </p:nvSpPr>
          <p:spPr>
            <a:xfrm>
              <a:off x="2745670" y="1025477"/>
              <a:ext cx="34707" cy="26928"/>
            </a:xfrm>
            <a:custGeom>
              <a:avLst/>
              <a:gdLst/>
              <a:ahLst/>
              <a:cxnLst/>
              <a:rect l="l" t="t" r="r" b="b"/>
              <a:pathLst>
                <a:path w="638" h="495" extrusionOk="0">
                  <a:moveTo>
                    <a:pt x="321" y="0"/>
                  </a:moveTo>
                  <a:cubicBezTo>
                    <a:pt x="1" y="0"/>
                    <a:pt x="1" y="495"/>
                    <a:pt x="321" y="495"/>
                  </a:cubicBezTo>
                  <a:cubicBezTo>
                    <a:pt x="638" y="495"/>
                    <a:pt x="638"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8"/>
            <p:cNvSpPr/>
            <p:nvPr/>
          </p:nvSpPr>
          <p:spPr>
            <a:xfrm>
              <a:off x="1416298" y="2377378"/>
              <a:ext cx="34925" cy="27037"/>
            </a:xfrm>
            <a:custGeom>
              <a:avLst/>
              <a:gdLst/>
              <a:ahLst/>
              <a:cxnLst/>
              <a:rect l="l" t="t" r="r" b="b"/>
              <a:pathLst>
                <a:path w="642" h="497" extrusionOk="0">
                  <a:moveTo>
                    <a:pt x="322" y="1"/>
                  </a:moveTo>
                  <a:cubicBezTo>
                    <a:pt x="0" y="1"/>
                    <a:pt x="0" y="496"/>
                    <a:pt x="322" y="496"/>
                  </a:cubicBezTo>
                  <a:cubicBezTo>
                    <a:pt x="642" y="496"/>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8"/>
            <p:cNvSpPr/>
            <p:nvPr/>
          </p:nvSpPr>
          <p:spPr>
            <a:xfrm>
              <a:off x="2484006" y="1423089"/>
              <a:ext cx="34979" cy="27254"/>
            </a:xfrm>
            <a:custGeom>
              <a:avLst/>
              <a:gdLst/>
              <a:ahLst/>
              <a:cxnLst/>
              <a:rect l="l" t="t" r="r" b="b"/>
              <a:pathLst>
                <a:path w="643" h="501" extrusionOk="0">
                  <a:moveTo>
                    <a:pt x="321" y="0"/>
                  </a:moveTo>
                  <a:cubicBezTo>
                    <a:pt x="1" y="0"/>
                    <a:pt x="1" y="500"/>
                    <a:pt x="321" y="500"/>
                  </a:cubicBezTo>
                  <a:cubicBezTo>
                    <a:pt x="642" y="500"/>
                    <a:pt x="642"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8"/>
            <p:cNvSpPr/>
            <p:nvPr/>
          </p:nvSpPr>
          <p:spPr>
            <a:xfrm>
              <a:off x="734176" y="2246055"/>
              <a:ext cx="34925" cy="26982"/>
            </a:xfrm>
            <a:custGeom>
              <a:avLst/>
              <a:gdLst/>
              <a:ahLst/>
              <a:cxnLst/>
              <a:rect l="l" t="t" r="r" b="b"/>
              <a:pathLst>
                <a:path w="642" h="496" extrusionOk="0">
                  <a:moveTo>
                    <a:pt x="322" y="1"/>
                  </a:moveTo>
                  <a:cubicBezTo>
                    <a:pt x="0" y="1"/>
                    <a:pt x="0" y="495"/>
                    <a:pt x="322" y="495"/>
                  </a:cubicBezTo>
                  <a:cubicBezTo>
                    <a:pt x="637"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8"/>
            <p:cNvSpPr/>
            <p:nvPr/>
          </p:nvSpPr>
          <p:spPr>
            <a:xfrm>
              <a:off x="748592" y="1507735"/>
              <a:ext cx="34870" cy="27254"/>
            </a:xfrm>
            <a:custGeom>
              <a:avLst/>
              <a:gdLst/>
              <a:ahLst/>
              <a:cxnLst/>
              <a:rect l="l" t="t" r="r" b="b"/>
              <a:pathLst>
                <a:path w="641" h="501" extrusionOk="0">
                  <a:moveTo>
                    <a:pt x="320" y="0"/>
                  </a:moveTo>
                  <a:cubicBezTo>
                    <a:pt x="0" y="0"/>
                    <a:pt x="0" y="501"/>
                    <a:pt x="320" y="501"/>
                  </a:cubicBezTo>
                  <a:cubicBezTo>
                    <a:pt x="641" y="501"/>
                    <a:pt x="641"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8"/>
            <p:cNvSpPr/>
            <p:nvPr/>
          </p:nvSpPr>
          <p:spPr>
            <a:xfrm>
              <a:off x="2464803" y="677044"/>
              <a:ext cx="34925" cy="27254"/>
            </a:xfrm>
            <a:custGeom>
              <a:avLst/>
              <a:gdLst/>
              <a:ahLst/>
              <a:cxnLst/>
              <a:rect l="l" t="t" r="r" b="b"/>
              <a:pathLst>
                <a:path w="642" h="501" extrusionOk="0">
                  <a:moveTo>
                    <a:pt x="321" y="0"/>
                  </a:moveTo>
                  <a:cubicBezTo>
                    <a:pt x="0" y="0"/>
                    <a:pt x="0" y="501"/>
                    <a:pt x="321" y="501"/>
                  </a:cubicBezTo>
                  <a:cubicBezTo>
                    <a:pt x="641" y="501"/>
                    <a:pt x="64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8"/>
            <p:cNvSpPr/>
            <p:nvPr/>
          </p:nvSpPr>
          <p:spPr>
            <a:xfrm>
              <a:off x="3467829" y="619325"/>
              <a:ext cx="34979" cy="26982"/>
            </a:xfrm>
            <a:custGeom>
              <a:avLst/>
              <a:gdLst/>
              <a:ahLst/>
              <a:cxnLst/>
              <a:rect l="l" t="t" r="r" b="b"/>
              <a:pathLst>
                <a:path w="643" h="496" extrusionOk="0">
                  <a:moveTo>
                    <a:pt x="322" y="1"/>
                  </a:moveTo>
                  <a:cubicBezTo>
                    <a:pt x="0" y="1"/>
                    <a:pt x="0" y="495"/>
                    <a:pt x="322" y="495"/>
                  </a:cubicBezTo>
                  <a:cubicBezTo>
                    <a:pt x="638" y="495"/>
                    <a:pt x="642"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8"/>
            <p:cNvSpPr/>
            <p:nvPr/>
          </p:nvSpPr>
          <p:spPr>
            <a:xfrm>
              <a:off x="2903974" y="4335025"/>
              <a:ext cx="34979" cy="27309"/>
            </a:xfrm>
            <a:custGeom>
              <a:avLst/>
              <a:gdLst/>
              <a:ahLst/>
              <a:cxnLst/>
              <a:rect l="l" t="t" r="r" b="b"/>
              <a:pathLst>
                <a:path w="643" h="502" extrusionOk="0">
                  <a:moveTo>
                    <a:pt x="321" y="1"/>
                  </a:moveTo>
                  <a:cubicBezTo>
                    <a:pt x="5" y="1"/>
                    <a:pt x="0" y="501"/>
                    <a:pt x="321" y="501"/>
                  </a:cubicBezTo>
                  <a:cubicBezTo>
                    <a:pt x="642" y="501"/>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8"/>
            <p:cNvSpPr/>
            <p:nvPr/>
          </p:nvSpPr>
          <p:spPr>
            <a:xfrm>
              <a:off x="3276940" y="3054171"/>
              <a:ext cx="34707" cy="26928"/>
            </a:xfrm>
            <a:custGeom>
              <a:avLst/>
              <a:gdLst/>
              <a:ahLst/>
              <a:cxnLst/>
              <a:rect l="l" t="t" r="r" b="b"/>
              <a:pathLst>
                <a:path w="638" h="495" extrusionOk="0">
                  <a:moveTo>
                    <a:pt x="322" y="0"/>
                  </a:moveTo>
                  <a:cubicBezTo>
                    <a:pt x="1" y="0"/>
                    <a:pt x="1" y="495"/>
                    <a:pt x="322" y="495"/>
                  </a:cubicBezTo>
                  <a:cubicBezTo>
                    <a:pt x="638" y="495"/>
                    <a:pt x="638"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8"/>
            <p:cNvSpPr/>
            <p:nvPr/>
          </p:nvSpPr>
          <p:spPr>
            <a:xfrm>
              <a:off x="3870335" y="4497138"/>
              <a:ext cx="34925" cy="27037"/>
            </a:xfrm>
            <a:custGeom>
              <a:avLst/>
              <a:gdLst/>
              <a:ahLst/>
              <a:cxnLst/>
              <a:rect l="l" t="t" r="r" b="b"/>
              <a:pathLst>
                <a:path w="642" h="497" extrusionOk="0">
                  <a:moveTo>
                    <a:pt x="321" y="1"/>
                  </a:moveTo>
                  <a:cubicBezTo>
                    <a:pt x="1" y="1"/>
                    <a:pt x="1" y="497"/>
                    <a:pt x="321" y="497"/>
                  </a:cubicBezTo>
                  <a:cubicBezTo>
                    <a:pt x="637" y="497"/>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8"/>
            <p:cNvSpPr/>
            <p:nvPr/>
          </p:nvSpPr>
          <p:spPr>
            <a:xfrm>
              <a:off x="4207941" y="711697"/>
              <a:ext cx="34979" cy="26982"/>
            </a:xfrm>
            <a:custGeom>
              <a:avLst/>
              <a:gdLst/>
              <a:ahLst/>
              <a:cxnLst/>
              <a:rect l="l" t="t" r="r" b="b"/>
              <a:pathLst>
                <a:path w="643" h="496" extrusionOk="0">
                  <a:moveTo>
                    <a:pt x="321" y="1"/>
                  </a:moveTo>
                  <a:cubicBezTo>
                    <a:pt x="0" y="1"/>
                    <a:pt x="0" y="495"/>
                    <a:pt x="321" y="495"/>
                  </a:cubicBezTo>
                  <a:cubicBezTo>
                    <a:pt x="642" y="495"/>
                    <a:pt x="642"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8"/>
            <p:cNvSpPr/>
            <p:nvPr/>
          </p:nvSpPr>
          <p:spPr>
            <a:xfrm>
              <a:off x="1199568" y="1968995"/>
              <a:ext cx="45642" cy="42541"/>
            </a:xfrm>
            <a:custGeom>
              <a:avLst/>
              <a:gdLst/>
              <a:ahLst/>
              <a:cxnLst/>
              <a:rect l="l" t="t" r="r" b="b"/>
              <a:pathLst>
                <a:path w="839" h="782" extrusionOk="0">
                  <a:moveTo>
                    <a:pt x="190" y="1"/>
                  </a:moveTo>
                  <a:cubicBezTo>
                    <a:pt x="169" y="1"/>
                    <a:pt x="152" y="20"/>
                    <a:pt x="155" y="42"/>
                  </a:cubicBezTo>
                  <a:lnTo>
                    <a:pt x="193" y="260"/>
                  </a:lnTo>
                  <a:cubicBezTo>
                    <a:pt x="193" y="269"/>
                    <a:pt x="188" y="284"/>
                    <a:pt x="179" y="293"/>
                  </a:cubicBezTo>
                  <a:lnTo>
                    <a:pt x="23" y="443"/>
                  </a:lnTo>
                  <a:cubicBezTo>
                    <a:pt x="0" y="467"/>
                    <a:pt x="14" y="505"/>
                    <a:pt x="42" y="510"/>
                  </a:cubicBezTo>
                  <a:lnTo>
                    <a:pt x="260" y="543"/>
                  </a:lnTo>
                  <a:cubicBezTo>
                    <a:pt x="273" y="543"/>
                    <a:pt x="283" y="552"/>
                    <a:pt x="288" y="562"/>
                  </a:cubicBezTo>
                  <a:lnTo>
                    <a:pt x="386" y="760"/>
                  </a:lnTo>
                  <a:cubicBezTo>
                    <a:pt x="394" y="774"/>
                    <a:pt x="407" y="781"/>
                    <a:pt x="420" y="781"/>
                  </a:cubicBezTo>
                  <a:cubicBezTo>
                    <a:pt x="433" y="781"/>
                    <a:pt x="446" y="774"/>
                    <a:pt x="453" y="760"/>
                  </a:cubicBezTo>
                  <a:lnTo>
                    <a:pt x="552" y="562"/>
                  </a:lnTo>
                  <a:cubicBezTo>
                    <a:pt x="556" y="552"/>
                    <a:pt x="566" y="543"/>
                    <a:pt x="580" y="543"/>
                  </a:cubicBezTo>
                  <a:lnTo>
                    <a:pt x="797" y="510"/>
                  </a:lnTo>
                  <a:cubicBezTo>
                    <a:pt x="825" y="505"/>
                    <a:pt x="839" y="467"/>
                    <a:pt x="815" y="443"/>
                  </a:cubicBezTo>
                  <a:lnTo>
                    <a:pt x="660" y="293"/>
                  </a:lnTo>
                  <a:cubicBezTo>
                    <a:pt x="651" y="284"/>
                    <a:pt x="645" y="269"/>
                    <a:pt x="651" y="260"/>
                  </a:cubicBezTo>
                  <a:lnTo>
                    <a:pt x="688" y="42"/>
                  </a:lnTo>
                  <a:cubicBezTo>
                    <a:pt x="692" y="20"/>
                    <a:pt x="672" y="1"/>
                    <a:pt x="650" y="1"/>
                  </a:cubicBezTo>
                  <a:cubicBezTo>
                    <a:pt x="644" y="1"/>
                    <a:pt x="638" y="2"/>
                    <a:pt x="632" y="5"/>
                  </a:cubicBezTo>
                  <a:lnTo>
                    <a:pt x="438" y="104"/>
                  </a:lnTo>
                  <a:cubicBezTo>
                    <a:pt x="434" y="106"/>
                    <a:pt x="428" y="108"/>
                    <a:pt x="421" y="108"/>
                  </a:cubicBezTo>
                  <a:cubicBezTo>
                    <a:pt x="415" y="108"/>
                    <a:pt x="408" y="106"/>
                    <a:pt x="401" y="104"/>
                  </a:cubicBezTo>
                  <a:lnTo>
                    <a:pt x="207" y="5"/>
                  </a:lnTo>
                  <a:cubicBezTo>
                    <a:pt x="201" y="2"/>
                    <a:pt x="19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8"/>
            <p:cNvSpPr/>
            <p:nvPr/>
          </p:nvSpPr>
          <p:spPr>
            <a:xfrm>
              <a:off x="4702546" y="4225354"/>
              <a:ext cx="45478" cy="43574"/>
            </a:xfrm>
            <a:custGeom>
              <a:avLst/>
              <a:gdLst/>
              <a:ahLst/>
              <a:cxnLst/>
              <a:rect l="l" t="t" r="r" b="b"/>
              <a:pathLst>
                <a:path w="836" h="801" extrusionOk="0">
                  <a:moveTo>
                    <a:pt x="231" y="1"/>
                  </a:moveTo>
                  <a:cubicBezTo>
                    <a:pt x="210" y="1"/>
                    <a:pt x="190" y="20"/>
                    <a:pt x="194" y="41"/>
                  </a:cubicBezTo>
                  <a:lnTo>
                    <a:pt x="213" y="263"/>
                  </a:lnTo>
                  <a:cubicBezTo>
                    <a:pt x="213" y="272"/>
                    <a:pt x="208" y="286"/>
                    <a:pt x="198" y="291"/>
                  </a:cubicBezTo>
                  <a:lnTo>
                    <a:pt x="28" y="432"/>
                  </a:lnTo>
                  <a:cubicBezTo>
                    <a:pt x="0" y="452"/>
                    <a:pt x="10" y="489"/>
                    <a:pt x="43" y="498"/>
                  </a:cubicBezTo>
                  <a:lnTo>
                    <a:pt x="255" y="550"/>
                  </a:lnTo>
                  <a:cubicBezTo>
                    <a:pt x="265" y="550"/>
                    <a:pt x="274" y="559"/>
                    <a:pt x="278" y="569"/>
                  </a:cubicBezTo>
                  <a:lnTo>
                    <a:pt x="359" y="776"/>
                  </a:lnTo>
                  <a:cubicBezTo>
                    <a:pt x="364" y="792"/>
                    <a:pt x="379" y="800"/>
                    <a:pt x="393" y="800"/>
                  </a:cubicBezTo>
                  <a:cubicBezTo>
                    <a:pt x="406" y="800"/>
                    <a:pt x="418" y="794"/>
                    <a:pt x="424" y="781"/>
                  </a:cubicBezTo>
                  <a:lnTo>
                    <a:pt x="543" y="598"/>
                  </a:lnTo>
                  <a:cubicBezTo>
                    <a:pt x="548" y="583"/>
                    <a:pt x="557" y="578"/>
                    <a:pt x="572" y="578"/>
                  </a:cubicBezTo>
                  <a:lnTo>
                    <a:pt x="788" y="565"/>
                  </a:lnTo>
                  <a:cubicBezTo>
                    <a:pt x="821" y="565"/>
                    <a:pt x="835" y="526"/>
                    <a:pt x="816" y="503"/>
                  </a:cubicBezTo>
                  <a:lnTo>
                    <a:pt x="675" y="338"/>
                  </a:lnTo>
                  <a:cubicBezTo>
                    <a:pt x="666" y="328"/>
                    <a:pt x="666" y="315"/>
                    <a:pt x="666" y="304"/>
                  </a:cubicBezTo>
                  <a:lnTo>
                    <a:pt x="722" y="93"/>
                  </a:lnTo>
                  <a:cubicBezTo>
                    <a:pt x="730" y="65"/>
                    <a:pt x="710" y="43"/>
                    <a:pt x="687" y="43"/>
                  </a:cubicBezTo>
                  <a:cubicBezTo>
                    <a:pt x="683" y="43"/>
                    <a:pt x="679" y="44"/>
                    <a:pt x="675" y="45"/>
                  </a:cubicBezTo>
                  <a:lnTo>
                    <a:pt x="472" y="130"/>
                  </a:lnTo>
                  <a:cubicBezTo>
                    <a:pt x="466" y="132"/>
                    <a:pt x="461" y="133"/>
                    <a:pt x="455" y="133"/>
                  </a:cubicBezTo>
                  <a:cubicBezTo>
                    <a:pt x="447" y="133"/>
                    <a:pt x="440" y="131"/>
                    <a:pt x="435" y="126"/>
                  </a:cubicBezTo>
                  <a:lnTo>
                    <a:pt x="250" y="8"/>
                  </a:lnTo>
                  <a:cubicBezTo>
                    <a:pt x="244" y="3"/>
                    <a:pt x="237"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8"/>
            <p:cNvSpPr/>
            <p:nvPr/>
          </p:nvSpPr>
          <p:spPr>
            <a:xfrm>
              <a:off x="4001167" y="2268360"/>
              <a:ext cx="45478" cy="42486"/>
            </a:xfrm>
            <a:custGeom>
              <a:avLst/>
              <a:gdLst/>
              <a:ahLst/>
              <a:cxnLst/>
              <a:rect l="l" t="t" r="r" b="b"/>
              <a:pathLst>
                <a:path w="836" h="781" extrusionOk="0">
                  <a:moveTo>
                    <a:pt x="191" y="1"/>
                  </a:moveTo>
                  <a:cubicBezTo>
                    <a:pt x="168" y="1"/>
                    <a:pt x="148" y="21"/>
                    <a:pt x="151" y="43"/>
                  </a:cubicBezTo>
                  <a:lnTo>
                    <a:pt x="189" y="260"/>
                  </a:lnTo>
                  <a:cubicBezTo>
                    <a:pt x="189" y="274"/>
                    <a:pt x="184" y="283"/>
                    <a:pt x="180" y="293"/>
                  </a:cubicBezTo>
                  <a:lnTo>
                    <a:pt x="19" y="449"/>
                  </a:lnTo>
                  <a:cubicBezTo>
                    <a:pt x="1" y="468"/>
                    <a:pt x="10" y="505"/>
                    <a:pt x="43" y="510"/>
                  </a:cubicBezTo>
                  <a:lnTo>
                    <a:pt x="260" y="542"/>
                  </a:lnTo>
                  <a:cubicBezTo>
                    <a:pt x="269" y="542"/>
                    <a:pt x="284" y="553"/>
                    <a:pt x="288" y="562"/>
                  </a:cubicBezTo>
                  <a:lnTo>
                    <a:pt x="382" y="760"/>
                  </a:lnTo>
                  <a:cubicBezTo>
                    <a:pt x="390" y="774"/>
                    <a:pt x="404" y="781"/>
                    <a:pt x="418" y="781"/>
                  </a:cubicBezTo>
                  <a:cubicBezTo>
                    <a:pt x="432" y="781"/>
                    <a:pt x="446" y="774"/>
                    <a:pt x="454" y="760"/>
                  </a:cubicBezTo>
                  <a:lnTo>
                    <a:pt x="548" y="562"/>
                  </a:lnTo>
                  <a:cubicBezTo>
                    <a:pt x="552" y="553"/>
                    <a:pt x="567" y="542"/>
                    <a:pt x="576" y="542"/>
                  </a:cubicBezTo>
                  <a:lnTo>
                    <a:pt x="793" y="510"/>
                  </a:lnTo>
                  <a:cubicBezTo>
                    <a:pt x="826" y="505"/>
                    <a:pt x="835" y="468"/>
                    <a:pt x="817" y="449"/>
                  </a:cubicBezTo>
                  <a:lnTo>
                    <a:pt x="656" y="293"/>
                  </a:lnTo>
                  <a:cubicBezTo>
                    <a:pt x="647" y="283"/>
                    <a:pt x="647" y="274"/>
                    <a:pt x="647" y="260"/>
                  </a:cubicBezTo>
                  <a:lnTo>
                    <a:pt x="685" y="43"/>
                  </a:lnTo>
                  <a:cubicBezTo>
                    <a:pt x="688" y="21"/>
                    <a:pt x="668" y="1"/>
                    <a:pt x="645" y="1"/>
                  </a:cubicBezTo>
                  <a:cubicBezTo>
                    <a:pt x="639" y="1"/>
                    <a:pt x="634" y="2"/>
                    <a:pt x="628" y="5"/>
                  </a:cubicBezTo>
                  <a:lnTo>
                    <a:pt x="434" y="109"/>
                  </a:lnTo>
                  <a:cubicBezTo>
                    <a:pt x="430" y="111"/>
                    <a:pt x="424" y="112"/>
                    <a:pt x="418" y="112"/>
                  </a:cubicBezTo>
                  <a:cubicBezTo>
                    <a:pt x="412" y="112"/>
                    <a:pt x="406" y="111"/>
                    <a:pt x="402" y="109"/>
                  </a:cubicBezTo>
                  <a:lnTo>
                    <a:pt x="208" y="5"/>
                  </a:lnTo>
                  <a:cubicBezTo>
                    <a:pt x="202" y="2"/>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8"/>
            <p:cNvSpPr/>
            <p:nvPr/>
          </p:nvSpPr>
          <p:spPr>
            <a:xfrm>
              <a:off x="1951213" y="1149890"/>
              <a:ext cx="45696" cy="42432"/>
            </a:xfrm>
            <a:custGeom>
              <a:avLst/>
              <a:gdLst/>
              <a:ahLst/>
              <a:cxnLst/>
              <a:rect l="l" t="t" r="r" b="b"/>
              <a:pathLst>
                <a:path w="840" h="780" extrusionOk="0">
                  <a:moveTo>
                    <a:pt x="192" y="0"/>
                  </a:moveTo>
                  <a:cubicBezTo>
                    <a:pt x="171" y="0"/>
                    <a:pt x="152" y="21"/>
                    <a:pt x="155" y="47"/>
                  </a:cubicBezTo>
                  <a:lnTo>
                    <a:pt x="194" y="264"/>
                  </a:lnTo>
                  <a:cubicBezTo>
                    <a:pt x="194" y="273"/>
                    <a:pt x="189" y="288"/>
                    <a:pt x="179" y="297"/>
                  </a:cubicBezTo>
                  <a:lnTo>
                    <a:pt x="24" y="447"/>
                  </a:lnTo>
                  <a:cubicBezTo>
                    <a:pt x="0" y="471"/>
                    <a:pt x="14" y="510"/>
                    <a:pt x="48" y="514"/>
                  </a:cubicBezTo>
                  <a:lnTo>
                    <a:pt x="264" y="543"/>
                  </a:lnTo>
                  <a:cubicBezTo>
                    <a:pt x="274" y="547"/>
                    <a:pt x="283" y="552"/>
                    <a:pt x="292" y="566"/>
                  </a:cubicBezTo>
                  <a:lnTo>
                    <a:pt x="387" y="759"/>
                  </a:lnTo>
                  <a:cubicBezTo>
                    <a:pt x="394" y="773"/>
                    <a:pt x="408" y="780"/>
                    <a:pt x="422" y="780"/>
                  </a:cubicBezTo>
                  <a:cubicBezTo>
                    <a:pt x="435" y="780"/>
                    <a:pt x="448" y="773"/>
                    <a:pt x="453" y="759"/>
                  </a:cubicBezTo>
                  <a:lnTo>
                    <a:pt x="551" y="566"/>
                  </a:lnTo>
                  <a:cubicBezTo>
                    <a:pt x="557" y="552"/>
                    <a:pt x="566" y="547"/>
                    <a:pt x="580" y="543"/>
                  </a:cubicBezTo>
                  <a:lnTo>
                    <a:pt x="797" y="514"/>
                  </a:lnTo>
                  <a:cubicBezTo>
                    <a:pt x="830" y="510"/>
                    <a:pt x="840" y="471"/>
                    <a:pt x="816" y="447"/>
                  </a:cubicBezTo>
                  <a:lnTo>
                    <a:pt x="660" y="297"/>
                  </a:lnTo>
                  <a:cubicBezTo>
                    <a:pt x="651" y="288"/>
                    <a:pt x="646" y="273"/>
                    <a:pt x="651" y="264"/>
                  </a:cubicBezTo>
                  <a:lnTo>
                    <a:pt x="688" y="47"/>
                  </a:lnTo>
                  <a:cubicBezTo>
                    <a:pt x="692" y="21"/>
                    <a:pt x="672" y="0"/>
                    <a:pt x="650" y="0"/>
                  </a:cubicBezTo>
                  <a:cubicBezTo>
                    <a:pt x="644" y="0"/>
                    <a:pt x="638" y="2"/>
                    <a:pt x="632" y="5"/>
                  </a:cubicBezTo>
                  <a:lnTo>
                    <a:pt x="438" y="108"/>
                  </a:lnTo>
                  <a:cubicBezTo>
                    <a:pt x="434" y="111"/>
                    <a:pt x="428" y="112"/>
                    <a:pt x="422" y="112"/>
                  </a:cubicBezTo>
                  <a:cubicBezTo>
                    <a:pt x="416" y="112"/>
                    <a:pt x="410" y="111"/>
                    <a:pt x="405" y="108"/>
                  </a:cubicBezTo>
                  <a:lnTo>
                    <a:pt x="207" y="5"/>
                  </a:lnTo>
                  <a:cubicBezTo>
                    <a:pt x="202" y="2"/>
                    <a:pt x="19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8"/>
            <p:cNvSpPr/>
            <p:nvPr/>
          </p:nvSpPr>
          <p:spPr>
            <a:xfrm>
              <a:off x="4499362" y="906939"/>
              <a:ext cx="45696" cy="42541"/>
            </a:xfrm>
            <a:custGeom>
              <a:avLst/>
              <a:gdLst/>
              <a:ahLst/>
              <a:cxnLst/>
              <a:rect l="l" t="t" r="r" b="b"/>
              <a:pathLst>
                <a:path w="840" h="782" extrusionOk="0">
                  <a:moveTo>
                    <a:pt x="193" y="0"/>
                  </a:moveTo>
                  <a:cubicBezTo>
                    <a:pt x="172" y="0"/>
                    <a:pt x="153" y="20"/>
                    <a:pt x="156" y="42"/>
                  </a:cubicBezTo>
                  <a:lnTo>
                    <a:pt x="194" y="260"/>
                  </a:lnTo>
                  <a:cubicBezTo>
                    <a:pt x="194" y="273"/>
                    <a:pt x="189" y="283"/>
                    <a:pt x="180" y="292"/>
                  </a:cubicBezTo>
                  <a:lnTo>
                    <a:pt x="24" y="449"/>
                  </a:lnTo>
                  <a:cubicBezTo>
                    <a:pt x="0" y="467"/>
                    <a:pt x="15" y="505"/>
                    <a:pt x="48" y="510"/>
                  </a:cubicBezTo>
                  <a:lnTo>
                    <a:pt x="265" y="543"/>
                  </a:lnTo>
                  <a:cubicBezTo>
                    <a:pt x="274" y="543"/>
                    <a:pt x="283" y="552"/>
                    <a:pt x="293" y="562"/>
                  </a:cubicBezTo>
                  <a:lnTo>
                    <a:pt x="387" y="760"/>
                  </a:lnTo>
                  <a:cubicBezTo>
                    <a:pt x="395" y="774"/>
                    <a:pt x="409" y="781"/>
                    <a:pt x="422" y="781"/>
                  </a:cubicBezTo>
                  <a:cubicBezTo>
                    <a:pt x="436" y="781"/>
                    <a:pt x="448" y="774"/>
                    <a:pt x="453" y="760"/>
                  </a:cubicBezTo>
                  <a:lnTo>
                    <a:pt x="552" y="562"/>
                  </a:lnTo>
                  <a:cubicBezTo>
                    <a:pt x="557" y="552"/>
                    <a:pt x="566" y="543"/>
                    <a:pt x="581" y="543"/>
                  </a:cubicBezTo>
                  <a:lnTo>
                    <a:pt x="798" y="510"/>
                  </a:lnTo>
                  <a:cubicBezTo>
                    <a:pt x="831" y="505"/>
                    <a:pt x="840" y="467"/>
                    <a:pt x="816" y="449"/>
                  </a:cubicBezTo>
                  <a:lnTo>
                    <a:pt x="661" y="292"/>
                  </a:lnTo>
                  <a:cubicBezTo>
                    <a:pt x="651" y="283"/>
                    <a:pt x="646" y="273"/>
                    <a:pt x="651" y="260"/>
                  </a:cubicBezTo>
                  <a:lnTo>
                    <a:pt x="689" y="42"/>
                  </a:lnTo>
                  <a:cubicBezTo>
                    <a:pt x="693" y="20"/>
                    <a:pt x="673" y="0"/>
                    <a:pt x="651" y="0"/>
                  </a:cubicBezTo>
                  <a:cubicBezTo>
                    <a:pt x="645" y="0"/>
                    <a:pt x="639" y="2"/>
                    <a:pt x="633" y="5"/>
                  </a:cubicBezTo>
                  <a:lnTo>
                    <a:pt x="439" y="109"/>
                  </a:lnTo>
                  <a:cubicBezTo>
                    <a:pt x="435" y="111"/>
                    <a:pt x="429" y="112"/>
                    <a:pt x="423" y="112"/>
                  </a:cubicBezTo>
                  <a:cubicBezTo>
                    <a:pt x="417" y="112"/>
                    <a:pt x="411" y="111"/>
                    <a:pt x="406" y="109"/>
                  </a:cubicBezTo>
                  <a:lnTo>
                    <a:pt x="208" y="5"/>
                  </a:lnTo>
                  <a:cubicBezTo>
                    <a:pt x="203" y="2"/>
                    <a:pt x="198"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8"/>
            <p:cNvSpPr/>
            <p:nvPr/>
          </p:nvSpPr>
          <p:spPr>
            <a:xfrm>
              <a:off x="402500" y="1856876"/>
              <a:ext cx="34870" cy="27254"/>
            </a:xfrm>
            <a:custGeom>
              <a:avLst/>
              <a:gdLst/>
              <a:ahLst/>
              <a:cxnLst/>
              <a:rect l="l" t="t" r="r" b="b"/>
              <a:pathLst>
                <a:path w="641" h="501" extrusionOk="0">
                  <a:moveTo>
                    <a:pt x="321" y="1"/>
                  </a:moveTo>
                  <a:cubicBezTo>
                    <a:pt x="0" y="1"/>
                    <a:pt x="0" y="501"/>
                    <a:pt x="321" y="501"/>
                  </a:cubicBezTo>
                  <a:cubicBezTo>
                    <a:pt x="641" y="501"/>
                    <a:pt x="641"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8"/>
            <p:cNvSpPr/>
            <p:nvPr/>
          </p:nvSpPr>
          <p:spPr>
            <a:xfrm>
              <a:off x="583869" y="2492108"/>
              <a:ext cx="6963" cy="4243"/>
            </a:xfrm>
            <a:custGeom>
              <a:avLst/>
              <a:gdLst/>
              <a:ahLst/>
              <a:cxnLst/>
              <a:rect l="l" t="t" r="r" b="b"/>
              <a:pathLst>
                <a:path w="128" h="78" extrusionOk="0">
                  <a:moveTo>
                    <a:pt x="127" y="0"/>
                  </a:moveTo>
                  <a:lnTo>
                    <a:pt x="1" y="66"/>
                  </a:lnTo>
                  <a:cubicBezTo>
                    <a:pt x="17" y="74"/>
                    <a:pt x="33" y="78"/>
                    <a:pt x="47" y="78"/>
                  </a:cubicBezTo>
                  <a:cubicBezTo>
                    <a:pt x="83" y="78"/>
                    <a:pt x="110" y="51"/>
                    <a:pt x="127" y="0"/>
                  </a:cubicBezTo>
                  <a:close/>
                </a:path>
              </a:pathLst>
            </a:custGeom>
            <a:solidFill>
              <a:srgbClr val="DB7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3" name="Google Shape;353;p8"/>
          <p:cNvSpPr/>
          <p:nvPr/>
        </p:nvSpPr>
        <p:spPr>
          <a:xfrm>
            <a:off x="-22350" y="4769419"/>
            <a:ext cx="9166200" cy="402900"/>
          </a:xfrm>
          <a:prstGeom prst="rect">
            <a:avLst/>
          </a:prstGeom>
          <a:solidFill>
            <a:srgbClr val="AA8FCC"/>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54" name="Google Shape;354;p8"/>
          <p:cNvSpPr txBox="1">
            <a:spLocks noGrp="1"/>
          </p:cNvSpPr>
          <p:nvPr>
            <p:ph type="ctrTitle"/>
          </p:nvPr>
        </p:nvSpPr>
        <p:spPr>
          <a:xfrm flipH="1">
            <a:off x="780975" y="827963"/>
            <a:ext cx="3296400" cy="3483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SzPts val="3000"/>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5" name="Google Shape;355;p8"/>
          <p:cNvSpPr txBox="1"/>
          <p:nvPr/>
        </p:nvSpPr>
        <p:spPr>
          <a:xfrm>
            <a:off x="6340153" y="483400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1100" i="0" u="none" strike="noStrike" cap="none">
                <a:solidFill>
                  <a:srgbClr val="544E72"/>
                </a:solidFill>
                <a:latin typeface="Fjalla One" panose="02000506040000020004"/>
                <a:ea typeface="Fjalla One" panose="02000506040000020004"/>
                <a:cs typeface="Fjalla One" panose="02000506040000020004"/>
                <a:sym typeface="Fjalla One" panose="02000506040000020004"/>
              </a:rPr>
            </a:fld>
            <a:endParaRPr sz="1100" i="0" u="none" strike="noStrike" cap="none">
              <a:solidFill>
                <a:srgbClr val="544E72"/>
              </a:solidFill>
              <a:latin typeface="Fjalla One" panose="02000506040000020004"/>
              <a:ea typeface="Fjalla One" panose="02000506040000020004"/>
              <a:cs typeface="Fjalla One" panose="02000506040000020004"/>
              <a:sym typeface="Fjalla One" panose="02000506040000020004"/>
            </a:endParaRPr>
          </a:p>
        </p:txBody>
      </p:sp>
      <p:sp>
        <p:nvSpPr>
          <p:cNvPr id="356" name="Google Shape;356;p8"/>
          <p:cNvSpPr txBox="1">
            <a:spLocks noGrp="1"/>
          </p:cNvSpPr>
          <p:nvPr>
            <p:ph type="ctrTitle" idx="2"/>
          </p:nvPr>
        </p:nvSpPr>
        <p:spPr>
          <a:xfrm flipH="1">
            <a:off x="780969" y="4769419"/>
            <a:ext cx="4293300" cy="402900"/>
          </a:xfrm>
          <a:prstGeom prst="rect">
            <a:avLst/>
          </a:prstGeom>
          <a:noFill/>
          <a:ln>
            <a:noFill/>
          </a:ln>
        </p:spPr>
        <p:txBody>
          <a:bodyPr spcFirstLastPara="1" wrap="square" lIns="68575" tIns="34275" rIns="68575" bIns="34275" anchor="ctr" anchorCtr="0"/>
          <a:lstStyle>
            <a:lvl1pPr lvl="0" rtl="0">
              <a:lnSpc>
                <a:spcPct val="90000"/>
              </a:lnSpc>
              <a:spcBef>
                <a:spcPts val="0"/>
              </a:spcBef>
              <a:spcAft>
                <a:spcPts val="0"/>
              </a:spcAft>
              <a:buClr>
                <a:srgbClr val="544E72"/>
              </a:buClr>
              <a:buSzPts val="1100"/>
              <a:buNone/>
              <a:defRPr sz="1100">
                <a:solidFill>
                  <a:srgbClr val="544E72"/>
                </a:solidFill>
              </a:defRPr>
            </a:lvl1pPr>
            <a:lvl2pPr lvl="1" rtl="0">
              <a:spcBef>
                <a:spcPts val="0"/>
              </a:spcBef>
              <a:spcAft>
                <a:spcPts val="0"/>
              </a:spcAft>
              <a:buClr>
                <a:srgbClr val="544E72"/>
              </a:buClr>
              <a:buSzPts val="900"/>
              <a:buNone/>
              <a:defRPr sz="900">
                <a:solidFill>
                  <a:srgbClr val="544E72"/>
                </a:solidFill>
              </a:defRPr>
            </a:lvl2pPr>
            <a:lvl3pPr lvl="2" rtl="0">
              <a:spcBef>
                <a:spcPts val="0"/>
              </a:spcBef>
              <a:spcAft>
                <a:spcPts val="0"/>
              </a:spcAft>
              <a:buClr>
                <a:srgbClr val="544E72"/>
              </a:buClr>
              <a:buSzPts val="900"/>
              <a:buNone/>
              <a:defRPr sz="900">
                <a:solidFill>
                  <a:srgbClr val="544E72"/>
                </a:solidFill>
              </a:defRPr>
            </a:lvl3pPr>
            <a:lvl4pPr lvl="3" rtl="0">
              <a:spcBef>
                <a:spcPts val="0"/>
              </a:spcBef>
              <a:spcAft>
                <a:spcPts val="0"/>
              </a:spcAft>
              <a:buClr>
                <a:srgbClr val="544E72"/>
              </a:buClr>
              <a:buSzPts val="900"/>
              <a:buNone/>
              <a:defRPr sz="900">
                <a:solidFill>
                  <a:srgbClr val="544E72"/>
                </a:solidFill>
              </a:defRPr>
            </a:lvl4pPr>
            <a:lvl5pPr lvl="4" rtl="0">
              <a:spcBef>
                <a:spcPts val="0"/>
              </a:spcBef>
              <a:spcAft>
                <a:spcPts val="0"/>
              </a:spcAft>
              <a:buClr>
                <a:srgbClr val="544E72"/>
              </a:buClr>
              <a:buSzPts val="900"/>
              <a:buNone/>
              <a:defRPr sz="900">
                <a:solidFill>
                  <a:srgbClr val="544E72"/>
                </a:solidFill>
              </a:defRPr>
            </a:lvl5pPr>
            <a:lvl6pPr lvl="5" rtl="0">
              <a:spcBef>
                <a:spcPts val="0"/>
              </a:spcBef>
              <a:spcAft>
                <a:spcPts val="0"/>
              </a:spcAft>
              <a:buClr>
                <a:srgbClr val="544E72"/>
              </a:buClr>
              <a:buSzPts val="900"/>
              <a:buNone/>
              <a:defRPr sz="900">
                <a:solidFill>
                  <a:srgbClr val="544E72"/>
                </a:solidFill>
              </a:defRPr>
            </a:lvl6pPr>
            <a:lvl7pPr lvl="6" rtl="0">
              <a:spcBef>
                <a:spcPts val="0"/>
              </a:spcBef>
              <a:spcAft>
                <a:spcPts val="0"/>
              </a:spcAft>
              <a:buClr>
                <a:srgbClr val="544E72"/>
              </a:buClr>
              <a:buSzPts val="900"/>
              <a:buNone/>
              <a:defRPr sz="900">
                <a:solidFill>
                  <a:srgbClr val="544E72"/>
                </a:solidFill>
              </a:defRPr>
            </a:lvl7pPr>
            <a:lvl8pPr lvl="7" rtl="0">
              <a:spcBef>
                <a:spcPts val="0"/>
              </a:spcBef>
              <a:spcAft>
                <a:spcPts val="0"/>
              </a:spcAft>
              <a:buClr>
                <a:srgbClr val="544E72"/>
              </a:buClr>
              <a:buSzPts val="900"/>
              <a:buNone/>
              <a:defRPr sz="900">
                <a:solidFill>
                  <a:srgbClr val="544E72"/>
                </a:solidFill>
              </a:defRPr>
            </a:lvl8pPr>
            <a:lvl9pPr lvl="8" rtl="0">
              <a:spcBef>
                <a:spcPts val="0"/>
              </a:spcBef>
              <a:spcAft>
                <a:spcPts val="0"/>
              </a:spcAft>
              <a:buClr>
                <a:srgbClr val="544E72"/>
              </a:buClr>
              <a:buSzPts val="900"/>
              <a:buNone/>
              <a:defRPr sz="900">
                <a:solidFill>
                  <a:srgbClr val="544E72"/>
                </a:solidFill>
              </a:defRPr>
            </a:lvl9pPr>
          </a:lstStyle>
          <a:p/>
        </p:txBody>
      </p:sp>
      <p:sp>
        <p:nvSpPr>
          <p:cNvPr id="357" name="Google Shape;357;p8"/>
          <p:cNvSpPr/>
          <p:nvPr/>
        </p:nvSpPr>
        <p:spPr>
          <a:xfrm>
            <a:off x="4020543" y="2420119"/>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8"/>
          <p:cNvSpPr/>
          <p:nvPr/>
        </p:nvSpPr>
        <p:spPr>
          <a:xfrm>
            <a:off x="6079953" y="401248"/>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8"/>
          <p:cNvSpPr/>
          <p:nvPr/>
        </p:nvSpPr>
        <p:spPr>
          <a:xfrm>
            <a:off x="7699347" y="40124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8"/>
          <p:cNvSpPr/>
          <p:nvPr/>
        </p:nvSpPr>
        <p:spPr>
          <a:xfrm>
            <a:off x="4020543" y="401248"/>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8"/>
          <p:cNvSpPr/>
          <p:nvPr/>
        </p:nvSpPr>
        <p:spPr>
          <a:xfrm>
            <a:off x="3281047" y="40124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8"/>
          <p:cNvSpPr/>
          <p:nvPr/>
        </p:nvSpPr>
        <p:spPr>
          <a:xfrm>
            <a:off x="6079953" y="2420119"/>
            <a:ext cx="1848600" cy="18486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8"/>
          <p:cNvSpPr/>
          <p:nvPr/>
        </p:nvSpPr>
        <p:spPr>
          <a:xfrm>
            <a:off x="7699347" y="3343174"/>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8"/>
          <p:cNvSpPr/>
          <p:nvPr/>
        </p:nvSpPr>
        <p:spPr>
          <a:xfrm>
            <a:off x="3302002" y="3299389"/>
            <a:ext cx="968700" cy="968700"/>
          </a:xfrm>
          <a:prstGeom prst="ellipse">
            <a:avLst/>
          </a:pr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8"/>
          <p:cNvSpPr txBox="1">
            <a:spLocks noGrp="1"/>
          </p:cNvSpPr>
          <p:nvPr>
            <p:ph type="subTitle" idx="1"/>
          </p:nvPr>
        </p:nvSpPr>
        <p:spPr>
          <a:xfrm flipH="1">
            <a:off x="4231622" y="1042188"/>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p:txBody>
      </p:sp>
      <p:sp>
        <p:nvSpPr>
          <p:cNvPr id="366" name="Google Shape;366;p8"/>
          <p:cNvSpPr txBox="1">
            <a:spLocks noGrp="1"/>
          </p:cNvSpPr>
          <p:nvPr>
            <p:ph type="subTitle" idx="3"/>
          </p:nvPr>
        </p:nvSpPr>
        <p:spPr>
          <a:xfrm flipH="1">
            <a:off x="4066451" y="496500"/>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p:txBody>
      </p:sp>
      <p:sp>
        <p:nvSpPr>
          <p:cNvPr id="367" name="Google Shape;367;p8"/>
          <p:cNvSpPr txBox="1">
            <a:spLocks noGrp="1"/>
          </p:cNvSpPr>
          <p:nvPr>
            <p:ph type="subTitle" idx="4"/>
          </p:nvPr>
        </p:nvSpPr>
        <p:spPr>
          <a:xfrm flipH="1">
            <a:off x="6291022" y="1042188"/>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p:txBody>
      </p:sp>
      <p:sp>
        <p:nvSpPr>
          <p:cNvPr id="368" name="Google Shape;368;p8"/>
          <p:cNvSpPr txBox="1">
            <a:spLocks noGrp="1"/>
          </p:cNvSpPr>
          <p:nvPr>
            <p:ph type="subTitle" idx="5"/>
          </p:nvPr>
        </p:nvSpPr>
        <p:spPr>
          <a:xfrm flipH="1">
            <a:off x="6125851" y="496500"/>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p:txBody>
      </p:sp>
      <p:sp>
        <p:nvSpPr>
          <p:cNvPr id="369" name="Google Shape;369;p8"/>
          <p:cNvSpPr txBox="1">
            <a:spLocks noGrp="1"/>
          </p:cNvSpPr>
          <p:nvPr>
            <p:ph type="subTitle" idx="6"/>
          </p:nvPr>
        </p:nvSpPr>
        <p:spPr>
          <a:xfrm flipH="1">
            <a:off x="4231622" y="3117863"/>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p:txBody>
      </p:sp>
      <p:sp>
        <p:nvSpPr>
          <p:cNvPr id="370" name="Google Shape;370;p8"/>
          <p:cNvSpPr txBox="1">
            <a:spLocks noGrp="1"/>
          </p:cNvSpPr>
          <p:nvPr>
            <p:ph type="subTitle" idx="7"/>
          </p:nvPr>
        </p:nvSpPr>
        <p:spPr>
          <a:xfrm flipH="1">
            <a:off x="4066451" y="2572175"/>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p:txBody>
      </p:sp>
      <p:sp>
        <p:nvSpPr>
          <p:cNvPr id="371" name="Google Shape;371;p8"/>
          <p:cNvSpPr txBox="1">
            <a:spLocks noGrp="1"/>
          </p:cNvSpPr>
          <p:nvPr>
            <p:ph type="subTitle" idx="8"/>
          </p:nvPr>
        </p:nvSpPr>
        <p:spPr>
          <a:xfrm flipH="1">
            <a:off x="6291022" y="3117863"/>
            <a:ext cx="1426500" cy="6114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Clr>
                <a:srgbClr val="544E72"/>
              </a:buClr>
              <a:buSzPts val="1000"/>
              <a:buNone/>
              <a:defRPr sz="1000">
                <a:solidFill>
                  <a:srgbClr val="544E72"/>
                </a:solidFill>
              </a:defRPr>
            </a:lvl1pPr>
            <a:lvl2pPr lvl="1" algn="ctr" rtl="0">
              <a:lnSpc>
                <a:spcPct val="100000"/>
              </a:lnSpc>
              <a:spcBef>
                <a:spcPts val="400"/>
              </a:spcBef>
              <a:spcAft>
                <a:spcPts val="0"/>
              </a:spcAft>
              <a:buClr>
                <a:srgbClr val="544E72"/>
              </a:buClr>
              <a:buSzPts val="1000"/>
              <a:buNone/>
              <a:defRPr sz="1000">
                <a:solidFill>
                  <a:srgbClr val="544E72"/>
                </a:solidFill>
              </a:defRPr>
            </a:lvl2pPr>
            <a:lvl3pPr lvl="2" algn="ctr" rtl="0">
              <a:lnSpc>
                <a:spcPct val="100000"/>
              </a:lnSpc>
              <a:spcBef>
                <a:spcPts val="400"/>
              </a:spcBef>
              <a:spcAft>
                <a:spcPts val="0"/>
              </a:spcAft>
              <a:buClr>
                <a:srgbClr val="544E72"/>
              </a:buClr>
              <a:buSzPts val="1000"/>
              <a:buNone/>
              <a:defRPr sz="1000">
                <a:solidFill>
                  <a:srgbClr val="544E72"/>
                </a:solidFill>
              </a:defRPr>
            </a:lvl3pPr>
            <a:lvl4pPr lvl="3" algn="ctr" rtl="0">
              <a:lnSpc>
                <a:spcPct val="100000"/>
              </a:lnSpc>
              <a:spcBef>
                <a:spcPts val="400"/>
              </a:spcBef>
              <a:spcAft>
                <a:spcPts val="0"/>
              </a:spcAft>
              <a:buClr>
                <a:srgbClr val="544E72"/>
              </a:buClr>
              <a:buSzPts val="1000"/>
              <a:buNone/>
              <a:defRPr sz="1000">
                <a:solidFill>
                  <a:srgbClr val="544E72"/>
                </a:solidFill>
              </a:defRPr>
            </a:lvl4pPr>
            <a:lvl5pPr lvl="4" algn="ctr" rtl="0">
              <a:lnSpc>
                <a:spcPct val="100000"/>
              </a:lnSpc>
              <a:spcBef>
                <a:spcPts val="400"/>
              </a:spcBef>
              <a:spcAft>
                <a:spcPts val="0"/>
              </a:spcAft>
              <a:buClr>
                <a:srgbClr val="544E72"/>
              </a:buClr>
              <a:buSzPts val="1000"/>
              <a:buNone/>
              <a:defRPr sz="1000">
                <a:solidFill>
                  <a:srgbClr val="544E72"/>
                </a:solidFill>
              </a:defRPr>
            </a:lvl5pPr>
            <a:lvl6pPr lvl="5" algn="ctr" rtl="0">
              <a:lnSpc>
                <a:spcPct val="100000"/>
              </a:lnSpc>
              <a:spcBef>
                <a:spcPts val="400"/>
              </a:spcBef>
              <a:spcAft>
                <a:spcPts val="0"/>
              </a:spcAft>
              <a:buClr>
                <a:srgbClr val="544E72"/>
              </a:buClr>
              <a:buSzPts val="1000"/>
              <a:buNone/>
              <a:defRPr sz="1000">
                <a:solidFill>
                  <a:srgbClr val="544E72"/>
                </a:solidFill>
              </a:defRPr>
            </a:lvl6pPr>
            <a:lvl7pPr lvl="6" algn="ctr" rtl="0">
              <a:lnSpc>
                <a:spcPct val="100000"/>
              </a:lnSpc>
              <a:spcBef>
                <a:spcPts val="400"/>
              </a:spcBef>
              <a:spcAft>
                <a:spcPts val="0"/>
              </a:spcAft>
              <a:buClr>
                <a:srgbClr val="544E72"/>
              </a:buClr>
              <a:buSzPts val="1000"/>
              <a:buNone/>
              <a:defRPr sz="1000">
                <a:solidFill>
                  <a:srgbClr val="544E72"/>
                </a:solidFill>
              </a:defRPr>
            </a:lvl7pPr>
            <a:lvl8pPr lvl="7" algn="ctr" rtl="0">
              <a:lnSpc>
                <a:spcPct val="100000"/>
              </a:lnSpc>
              <a:spcBef>
                <a:spcPts val="400"/>
              </a:spcBef>
              <a:spcAft>
                <a:spcPts val="0"/>
              </a:spcAft>
              <a:buClr>
                <a:srgbClr val="544E72"/>
              </a:buClr>
              <a:buSzPts val="1000"/>
              <a:buNone/>
              <a:defRPr sz="1000">
                <a:solidFill>
                  <a:srgbClr val="544E72"/>
                </a:solidFill>
              </a:defRPr>
            </a:lvl8pPr>
            <a:lvl9pPr lvl="8" algn="ctr" rtl="0">
              <a:lnSpc>
                <a:spcPct val="100000"/>
              </a:lnSpc>
              <a:spcBef>
                <a:spcPts val="400"/>
              </a:spcBef>
              <a:spcAft>
                <a:spcPts val="0"/>
              </a:spcAft>
              <a:buClr>
                <a:srgbClr val="544E72"/>
              </a:buClr>
              <a:buSzPts val="1000"/>
              <a:buNone/>
              <a:defRPr sz="1000">
                <a:solidFill>
                  <a:srgbClr val="544E72"/>
                </a:solidFill>
              </a:defRPr>
            </a:lvl9pPr>
          </a:lstStyle>
          <a:p/>
        </p:txBody>
      </p:sp>
      <p:sp>
        <p:nvSpPr>
          <p:cNvPr id="372" name="Google Shape;372;p8"/>
          <p:cNvSpPr txBox="1">
            <a:spLocks noGrp="1"/>
          </p:cNvSpPr>
          <p:nvPr>
            <p:ph type="subTitle" idx="9"/>
          </p:nvPr>
        </p:nvSpPr>
        <p:spPr>
          <a:xfrm flipH="1">
            <a:off x="6125851" y="2572175"/>
            <a:ext cx="1756800" cy="611400"/>
          </a:xfrm>
          <a:prstGeom prst="rect">
            <a:avLst/>
          </a:prstGeom>
        </p:spPr>
        <p:txBody>
          <a:bodyPr spcFirstLastPara="1" wrap="square" lIns="68575" tIns="34275" rIns="68575" bIns="34275" anchor="b" anchorCtr="0"/>
          <a:lstStyle>
            <a:lvl1pPr lvl="0" algn="ctr" rtl="0">
              <a:lnSpc>
                <a:spcPct val="100000"/>
              </a:lnSpc>
              <a:spcBef>
                <a:spcPts val="8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1pPr>
            <a:lvl2pPr lvl="1"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2pPr>
            <a:lvl3pPr lvl="2"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3pPr>
            <a:lvl4pPr lvl="3"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4pPr>
            <a:lvl5pPr lvl="4"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5pPr>
            <a:lvl6pPr lvl="5"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6pPr>
            <a:lvl7pPr lvl="6"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7pPr>
            <a:lvl8pPr lvl="7"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8pPr>
            <a:lvl9pPr lvl="8" algn="ctr" rtl="0">
              <a:lnSpc>
                <a:spcPct val="100000"/>
              </a:lnSpc>
              <a:spcBef>
                <a:spcPts val="400"/>
              </a:spcBef>
              <a:spcAft>
                <a:spcPts val="0"/>
              </a:spcAft>
              <a:buClr>
                <a:srgbClr val="544E72"/>
              </a:buClr>
              <a:buSzPts val="1800"/>
              <a:buFont typeface="Fjalla One" panose="02000506040000020004"/>
              <a:buNone/>
              <a:defRPr sz="1800">
                <a:solidFill>
                  <a:srgbClr val="544E72"/>
                </a:solidFill>
                <a:latin typeface="Fjalla One" panose="02000506040000020004"/>
                <a:ea typeface="Fjalla One" panose="02000506040000020004"/>
                <a:cs typeface="Fjalla One" panose="02000506040000020004"/>
                <a:sym typeface="Fjalla One" panose="02000506040000020004"/>
              </a:defRPr>
            </a:lvl9pPr>
          </a:lstStyle>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5"/>
        <p:cNvGrpSpPr/>
        <p:nvPr/>
      </p:nvGrpSpPr>
      <p:grpSpPr>
        <a:xfrm>
          <a:off x="0" y="0"/>
          <a:ext cx="0" cy="0"/>
          <a:chOff x="0" y="0"/>
          <a:chExt cx="0" cy="0"/>
        </a:xfrm>
      </p:grpSpPr>
      <p:sp>
        <p:nvSpPr>
          <p:cNvPr id="17" name="Google Shape;17;p3"/>
          <p:cNvSpPr/>
          <p:nvPr/>
        </p:nvSpPr>
        <p:spPr>
          <a:xfrm>
            <a:off x="4308925" y="50"/>
            <a:ext cx="4595100" cy="5087100"/>
          </a:xfrm>
          <a:prstGeom prst="rect">
            <a:avLst/>
          </a:prstGeom>
          <a:solidFill>
            <a:srgbClr val="FFFFFF">
              <a:alpha val="8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5485575" y="416250"/>
            <a:ext cx="1581000" cy="7971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rgbClr val="666666"/>
              </a:buClr>
              <a:buSzPts val="1400"/>
              <a:buFont typeface="Josefin Sans" panose="00000500000000000000"/>
              <a:buNone/>
              <a:defRPr sz="14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19" name="Google Shape;19;p3"/>
          <p:cNvSpPr txBox="1">
            <a:spLocks noGrp="1"/>
          </p:cNvSpPr>
          <p:nvPr>
            <p:ph type="subTitle" idx="2"/>
          </p:nvPr>
        </p:nvSpPr>
        <p:spPr>
          <a:xfrm>
            <a:off x="5485625" y="1005425"/>
            <a:ext cx="2035500" cy="5373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lvl="1"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lvl="2"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lvl="3"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lvl="4"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lvl="5"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lvl="6"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lvl="7"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lvl="8"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p:txBody>
      </p:sp>
      <p:sp>
        <p:nvSpPr>
          <p:cNvPr id="20" name="Google Shape;20;p3"/>
          <p:cNvSpPr txBox="1">
            <a:spLocks noGrp="1"/>
          </p:cNvSpPr>
          <p:nvPr>
            <p:ph type="subTitle" idx="3"/>
          </p:nvPr>
        </p:nvSpPr>
        <p:spPr>
          <a:xfrm flipH="1">
            <a:off x="5485575" y="1464949"/>
            <a:ext cx="1581000" cy="7971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rgbClr val="666666"/>
              </a:buClr>
              <a:buSzPts val="1400"/>
              <a:buFont typeface="Josefin Sans" panose="00000500000000000000"/>
              <a:buNone/>
              <a:defRPr sz="14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21" name="Google Shape;21;p3"/>
          <p:cNvSpPr txBox="1">
            <a:spLocks noGrp="1"/>
          </p:cNvSpPr>
          <p:nvPr>
            <p:ph type="subTitle" idx="4"/>
          </p:nvPr>
        </p:nvSpPr>
        <p:spPr>
          <a:xfrm>
            <a:off x="5485625" y="2054126"/>
            <a:ext cx="2035500" cy="5373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lvl="1"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lvl="2"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lvl="3"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lvl="4"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lvl="5"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lvl="6"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lvl="7"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lvl="8"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p:txBody>
      </p:sp>
      <p:sp>
        <p:nvSpPr>
          <p:cNvPr id="22" name="Google Shape;22;p3"/>
          <p:cNvSpPr txBox="1">
            <a:spLocks noGrp="1"/>
          </p:cNvSpPr>
          <p:nvPr>
            <p:ph type="subTitle" idx="5"/>
          </p:nvPr>
        </p:nvSpPr>
        <p:spPr>
          <a:xfrm flipH="1">
            <a:off x="5485575" y="2513648"/>
            <a:ext cx="1581000" cy="7971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rgbClr val="666666"/>
              </a:buClr>
              <a:buSzPts val="1400"/>
              <a:buFont typeface="Josefin Sans" panose="00000500000000000000"/>
              <a:buNone/>
              <a:defRPr sz="14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23" name="Google Shape;23;p3"/>
          <p:cNvSpPr txBox="1">
            <a:spLocks noGrp="1"/>
          </p:cNvSpPr>
          <p:nvPr>
            <p:ph type="subTitle" idx="6"/>
          </p:nvPr>
        </p:nvSpPr>
        <p:spPr>
          <a:xfrm>
            <a:off x="5485625" y="3102829"/>
            <a:ext cx="2035500" cy="5373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lvl="1"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lvl="2"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lvl="3"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lvl="4"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lvl="5"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lvl="6"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lvl="7"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lvl="8"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p:txBody>
      </p:sp>
      <p:sp>
        <p:nvSpPr>
          <p:cNvPr id="24" name="Google Shape;24;p3"/>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rgbClr val="666666"/>
              </a:buClr>
              <a:buSzPts val="1400"/>
              <a:buFont typeface="Josefin Sans" panose="00000500000000000000"/>
              <a:buNone/>
              <a:defRPr sz="14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rtl="0">
              <a:lnSpc>
                <a:spcPct val="100000"/>
              </a:lnSpc>
              <a:spcBef>
                <a:spcPts val="0"/>
              </a:spcBef>
              <a:spcAft>
                <a:spcPts val="0"/>
              </a:spcAft>
              <a:buClr>
                <a:srgbClr val="666666"/>
              </a:buClr>
              <a:buSzPts val="1400"/>
              <a:buFont typeface="Josefin Sans" panose="00000500000000000000"/>
              <a:buNone/>
              <a:defRPr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25" name="Google Shape;25;p3"/>
          <p:cNvSpPr txBox="1">
            <a:spLocks noGrp="1"/>
          </p:cNvSpPr>
          <p:nvPr>
            <p:ph type="subTitle" idx="8"/>
          </p:nvPr>
        </p:nvSpPr>
        <p:spPr>
          <a:xfrm>
            <a:off x="5485625" y="4147025"/>
            <a:ext cx="2035500" cy="5373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lvl="1"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lvl="2"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lvl="3"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lvl="4"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lvl="5"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lvl="6"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lvl="7"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lvl="8" rtl="0">
              <a:lnSpc>
                <a:spcPct val="100000"/>
              </a:lnSpc>
              <a:spcBef>
                <a:spcPts val="0"/>
              </a:spcBef>
              <a:spcAft>
                <a:spcPts val="0"/>
              </a:spcAft>
              <a:buClr>
                <a:srgbClr val="666666"/>
              </a:buClr>
              <a:buSzPts val="1100"/>
              <a:buFont typeface="Josefin Slab" panose="02000000000000000000"/>
              <a:buNone/>
              <a:defRPr sz="1100">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txBox="1">
            <a:spLocks noGrp="1"/>
          </p:cNvSpPr>
          <p:nvPr>
            <p:ph type="title" hasCustomPrompt="1"/>
          </p:nvPr>
        </p:nvSpPr>
        <p:spPr>
          <a:xfrm>
            <a:off x="3928216" y="337210"/>
            <a:ext cx="1770900" cy="987000"/>
          </a:xfrm>
          <a:prstGeom prst="rect">
            <a:avLst/>
          </a:prstGeom>
          <a:noFill/>
        </p:spPr>
        <p:txBody>
          <a:bodyPr spcFirstLastPara="1" wrap="square" lIns="91425" tIns="91425" rIns="91425" bIns="91425" anchor="b" anchorCtr="0"/>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a:spLocks noGrp="1"/>
          </p:cNvSpPr>
          <p:nvPr>
            <p:ph type="title" idx="9" hasCustomPrompt="1"/>
          </p:nvPr>
        </p:nvSpPr>
        <p:spPr>
          <a:xfrm>
            <a:off x="3928216" y="1394592"/>
            <a:ext cx="1770900" cy="987000"/>
          </a:xfrm>
          <a:prstGeom prst="rect">
            <a:avLst/>
          </a:prstGeom>
          <a:noFill/>
        </p:spPr>
        <p:txBody>
          <a:bodyPr spcFirstLastPara="1" wrap="square" lIns="91425" tIns="91425" rIns="91425" bIns="91425" anchor="b" anchorCtr="0"/>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a:spLocks noGrp="1"/>
          </p:cNvSpPr>
          <p:nvPr>
            <p:ph type="title" idx="13" hasCustomPrompt="1"/>
          </p:nvPr>
        </p:nvSpPr>
        <p:spPr>
          <a:xfrm>
            <a:off x="3928216" y="2438810"/>
            <a:ext cx="1770900" cy="987000"/>
          </a:xfrm>
          <a:prstGeom prst="rect">
            <a:avLst/>
          </a:prstGeom>
          <a:noFill/>
        </p:spPr>
        <p:txBody>
          <a:bodyPr spcFirstLastPara="1" wrap="square" lIns="91425" tIns="91425" rIns="91425" bIns="91425" anchor="b" anchorCtr="0"/>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a:spLocks noGrp="1"/>
          </p:cNvSpPr>
          <p:nvPr>
            <p:ph type="title" idx="14" hasCustomPrompt="1"/>
          </p:nvPr>
        </p:nvSpPr>
        <p:spPr>
          <a:xfrm>
            <a:off x="3928216" y="3483010"/>
            <a:ext cx="1770900" cy="987000"/>
          </a:xfrm>
          <a:prstGeom prst="rect">
            <a:avLst/>
          </a:prstGeom>
          <a:noFill/>
        </p:spPr>
        <p:txBody>
          <a:bodyPr spcFirstLastPara="1" wrap="square" lIns="91425" tIns="91425" rIns="91425" bIns="91425" anchor="b" anchorCtr="0"/>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
  <p:cSld name="CUSTOM_1_1">
    <p:bg>
      <p:bgPr>
        <a:blipFill rotWithShape="1">
          <a:blip r:embed="rId2"/>
          <a:stretch>
            <a:fillRect/>
          </a:stretch>
        </a:blipFill>
        <a:effectLst/>
      </p:bgPr>
    </p:bg>
    <p:spTree>
      <p:nvGrpSpPr>
        <p:cNvPr id="1" name="Shape 32"/>
        <p:cNvGrpSpPr/>
        <p:nvPr/>
      </p:nvGrpSpPr>
      <p:grpSpPr>
        <a:xfrm>
          <a:off x="0" y="0"/>
          <a:ext cx="0" cy="0"/>
          <a:chOff x="0" y="0"/>
          <a:chExt cx="0" cy="0"/>
        </a:xfrm>
      </p:grpSpPr>
      <p:sp>
        <p:nvSpPr>
          <p:cNvPr id="34" name="Google Shape;34;p4"/>
          <p:cNvSpPr/>
          <p:nvPr/>
        </p:nvSpPr>
        <p:spPr>
          <a:xfrm>
            <a:off x="796875" y="799650"/>
            <a:ext cx="7551600" cy="3544200"/>
          </a:xfrm>
          <a:prstGeom prst="rect">
            <a:avLst/>
          </a:prstGeom>
          <a:solidFill>
            <a:srgbClr val="FFFFFF">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txBox="1">
            <a:spLocks noGrp="1"/>
          </p:cNvSpPr>
          <p:nvPr>
            <p:ph type="subTitle" idx="1"/>
          </p:nvPr>
        </p:nvSpPr>
        <p:spPr>
          <a:xfrm flipH="1">
            <a:off x="1302950" y="1610789"/>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36" name="Google Shape;36;p4"/>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p:txBody>
      </p:sp>
      <p:sp>
        <p:nvSpPr>
          <p:cNvPr id="37" name="Google Shape;37;p4"/>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38" name="Google Shape;38;p4"/>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p:txBody>
      </p:sp>
      <p:sp>
        <p:nvSpPr>
          <p:cNvPr id="39" name="Google Shape;39;p4"/>
          <p:cNvSpPr txBox="1">
            <a:spLocks noGrp="1"/>
          </p:cNvSpPr>
          <p:nvPr>
            <p:ph type="subTitle" idx="5"/>
          </p:nvPr>
        </p:nvSpPr>
        <p:spPr>
          <a:xfrm flipH="1">
            <a:off x="1302950" y="3059664"/>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40" name="Google Shape;40;p4"/>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p:txBody>
      </p:sp>
      <p:sp>
        <p:nvSpPr>
          <p:cNvPr id="41" name="Google Shape;41;p4"/>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Clr>
                <a:srgbClr val="666666"/>
              </a:buClr>
              <a:buSzPts val="1200"/>
              <a:buFont typeface="Josefin Sans" panose="00000500000000000000"/>
              <a:buNone/>
              <a:defRPr sz="12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42" name="Google Shape;42;p4"/>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p:txBody>
      </p:sp>
      <p:sp>
        <p:nvSpPr>
          <p:cNvPr id="43" name="Google Shape;43;p4"/>
          <p:cNvSpPr txBox="1">
            <a:spLocks noGrp="1"/>
          </p:cNvSpPr>
          <p:nvPr>
            <p:ph type="ctrTitle"/>
          </p:nvPr>
        </p:nvSpPr>
        <p:spPr>
          <a:xfrm>
            <a:off x="6105025" y="1739250"/>
            <a:ext cx="21993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p:txBody>
      </p:sp>
      <p:sp>
        <p:nvSpPr>
          <p:cNvPr id="44" name="Google Shape;44;p4"/>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1">
  <p:cSld name="CUSTOM_4_4">
    <p:spTree>
      <p:nvGrpSpPr>
        <p:cNvPr id="1" name="Shape 45"/>
        <p:cNvGrpSpPr/>
        <p:nvPr/>
      </p:nvGrpSpPr>
      <p:grpSpPr>
        <a:xfrm>
          <a:off x="0" y="0"/>
          <a:ext cx="0" cy="0"/>
          <a:chOff x="0" y="0"/>
          <a:chExt cx="0" cy="0"/>
        </a:xfrm>
      </p:grpSpPr>
      <p:sp>
        <p:nvSpPr>
          <p:cNvPr id="47" name="Google Shape;47;p5"/>
          <p:cNvSpPr/>
          <p:nvPr/>
        </p:nvSpPr>
        <p:spPr>
          <a:xfrm>
            <a:off x="0" y="1301200"/>
            <a:ext cx="8041200" cy="2541000"/>
          </a:xfrm>
          <a:prstGeom prst="rect">
            <a:avLst/>
          </a:prstGeom>
          <a:solidFill>
            <a:srgbClr val="FFFFFF">
              <a:alpha val="6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5"/>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50" name="Google Shape;50;p5"/>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lstStyle>
            <a:lvl1pPr lvl="0" algn="r" rtl="0">
              <a:spcBef>
                <a:spcPts val="0"/>
              </a:spcBef>
              <a:spcAft>
                <a:spcPts val="0"/>
              </a:spcAft>
              <a:buClr>
                <a:srgbClr val="6F40A8"/>
              </a:buClr>
              <a:buSzPts val="3600"/>
              <a:buNone/>
              <a:defRPr sz="3600">
                <a:solidFill>
                  <a:srgbClr val="6F40A8"/>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p:txBody>
      </p:sp>
      <p:sp>
        <p:nvSpPr>
          <p:cNvPr id="51" name="Google Shape;51;p5"/>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p:cSld name="CUSTOM_7_1">
    <p:spTree>
      <p:nvGrpSpPr>
        <p:cNvPr id="1" name="Shape 52"/>
        <p:cNvGrpSpPr/>
        <p:nvPr/>
      </p:nvGrpSpPr>
      <p:grpSpPr>
        <a:xfrm>
          <a:off x="0" y="0"/>
          <a:ext cx="0" cy="0"/>
          <a:chOff x="0" y="0"/>
          <a:chExt cx="0" cy="0"/>
        </a:xfrm>
      </p:grpSpPr>
      <p:sp>
        <p:nvSpPr>
          <p:cNvPr id="54" name="Google Shape;54;p6"/>
          <p:cNvSpPr/>
          <p:nvPr/>
        </p:nvSpPr>
        <p:spPr>
          <a:xfrm>
            <a:off x="1774500" y="1301200"/>
            <a:ext cx="5595000" cy="2541000"/>
          </a:xfrm>
          <a:prstGeom prst="rect">
            <a:avLst/>
          </a:prstGeom>
          <a:solidFill>
            <a:srgbClr val="FFFFFF">
              <a:alpha val="7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6"/>
          <p:cNvSpPr txBox="1">
            <a:spLocks noGrp="1"/>
          </p:cNvSpPr>
          <p:nvPr>
            <p:ph type="subTitle" idx="1"/>
          </p:nvPr>
        </p:nvSpPr>
        <p:spPr>
          <a:xfrm flipH="1">
            <a:off x="2437659" y="3209600"/>
            <a:ext cx="4268700" cy="390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1pPr>
            <a:lvl2pPr lvl="1"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2pPr>
            <a:lvl3pPr lvl="2"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3pPr>
            <a:lvl4pPr lvl="3"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4pPr>
            <a:lvl5pPr lvl="4"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5pPr>
            <a:lvl6pPr lvl="5"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6pPr>
            <a:lvl7pPr lvl="6"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7pPr>
            <a:lvl8pPr lvl="7"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8pPr>
            <a:lvl9pPr lvl="8" algn="ctr" rtl="0">
              <a:lnSpc>
                <a:spcPct val="100000"/>
              </a:lnSpc>
              <a:spcBef>
                <a:spcPts val="0"/>
              </a:spcBef>
              <a:spcAft>
                <a:spcPts val="0"/>
              </a:spcAft>
              <a:buSzPts val="1000"/>
              <a:buFont typeface="Josefin Sans" panose="00000500000000000000"/>
              <a:buNone/>
              <a:defRPr sz="1000" b="1">
                <a:latin typeface="Josefin Sans" panose="00000500000000000000"/>
                <a:ea typeface="Josefin Sans" panose="00000500000000000000"/>
                <a:cs typeface="Josefin Sans" panose="00000500000000000000"/>
                <a:sym typeface="Josefin Sans" panose="00000500000000000000"/>
              </a:defRPr>
            </a:lvl9pPr>
          </a:lstStyle>
          <a:p/>
        </p:txBody>
      </p:sp>
      <p:sp>
        <p:nvSpPr>
          <p:cNvPr id="57" name="Google Shape;57;p6"/>
          <p:cNvSpPr txBox="1">
            <a:spLocks noGrp="1"/>
          </p:cNvSpPr>
          <p:nvPr>
            <p:ph type="subTitle" idx="2"/>
          </p:nvPr>
        </p:nvSpPr>
        <p:spPr>
          <a:xfrm>
            <a:off x="2189450" y="2303050"/>
            <a:ext cx="4765200" cy="537300"/>
          </a:xfrm>
          <a:prstGeom prst="rect">
            <a:avLst/>
          </a:prstGeom>
        </p:spPr>
        <p:txBody>
          <a:bodyPr spcFirstLastPara="1" wrap="square" lIns="91425" tIns="91425" rIns="91425" bIns="91425" anchor="ctr" anchorCtr="0"/>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p:txBody>
      </p:sp>
      <p:sp>
        <p:nvSpPr>
          <p:cNvPr id="58" name="Google Shape;58;p6"/>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NK SLIDE">
  <p:cSld name="CUSTOM_2_1_1">
    <p:spTree>
      <p:nvGrpSpPr>
        <p:cNvPr id="1" name="Shape 59"/>
        <p:cNvGrpSpPr/>
        <p:nvPr/>
      </p:nvGrpSpPr>
      <p:grpSpPr>
        <a:xfrm>
          <a:off x="0" y="0"/>
          <a:ext cx="0" cy="0"/>
          <a:chOff x="0" y="0"/>
          <a:chExt cx="0" cy="0"/>
        </a:xfrm>
      </p:grpSpPr>
      <p:sp>
        <p:nvSpPr>
          <p:cNvPr id="61" name="Google Shape;61;p7"/>
          <p:cNvSpPr/>
          <p:nvPr/>
        </p:nvSpPr>
        <p:spPr>
          <a:xfrm>
            <a:off x="10160" y="797560"/>
            <a:ext cx="9133840" cy="3409950"/>
          </a:xfrm>
          <a:prstGeom prst="rect">
            <a:avLst/>
          </a:prstGeom>
          <a:solidFill>
            <a:srgbClr val="FFFFFF">
              <a:alpha val="5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7"/>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7"/>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64" name="Google Shape;64;p7"/>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1">
  <p:cSld name="CUSTOM_2_1_1_1">
    <p:spTree>
      <p:nvGrpSpPr>
        <p:cNvPr id="1" name="Shape 65"/>
        <p:cNvGrpSpPr/>
        <p:nvPr/>
      </p:nvGrpSpPr>
      <p:grpSpPr>
        <a:xfrm>
          <a:off x="0" y="0"/>
          <a:ext cx="0" cy="0"/>
          <a:chOff x="0" y="0"/>
          <a:chExt cx="0" cy="0"/>
        </a:xfrm>
      </p:grpSpPr>
      <p:sp>
        <p:nvSpPr>
          <p:cNvPr id="67" name="Google Shape;67;p8"/>
          <p:cNvSpPr/>
          <p:nvPr/>
        </p:nvSpPr>
        <p:spPr>
          <a:xfrm>
            <a:off x="829945" y="0"/>
            <a:ext cx="7474585" cy="5111750"/>
          </a:xfrm>
          <a:prstGeom prst="rect">
            <a:avLst/>
          </a:prstGeom>
          <a:solidFill>
            <a:srgbClr val="FFFFFF">
              <a:alpha val="7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8"/>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8"/>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70" name="Google Shape;70;p8"/>
          <p:cNvSpPr txBox="1">
            <a:spLocks noGrp="1"/>
          </p:cNvSpPr>
          <p:nvPr>
            <p:ph type="ctrTitle"/>
          </p:nvPr>
        </p:nvSpPr>
        <p:spPr>
          <a:xfrm>
            <a:off x="6381625" y="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LANK SLIDE 2">
  <p:cSld name="CUSTOM_2">
    <p:spTree>
      <p:nvGrpSpPr>
        <p:cNvPr id="1" name="Shape 71"/>
        <p:cNvGrpSpPr/>
        <p:nvPr/>
      </p:nvGrpSpPr>
      <p:grpSpPr>
        <a:xfrm>
          <a:off x="0" y="0"/>
          <a:ext cx="0" cy="0"/>
          <a:chOff x="0" y="0"/>
          <a:chExt cx="0" cy="0"/>
        </a:xfrm>
      </p:grpSpPr>
      <p:sp>
        <p:nvSpPr>
          <p:cNvPr id="73" name="Google Shape;73;p9"/>
          <p:cNvSpPr/>
          <p:nvPr/>
        </p:nvSpPr>
        <p:spPr>
          <a:xfrm>
            <a:off x="510540" y="408940"/>
            <a:ext cx="8084820" cy="4175760"/>
          </a:xfrm>
          <a:prstGeom prst="rect">
            <a:avLst/>
          </a:prstGeom>
          <a:solidFill>
            <a:srgbClr val="FFFFFF">
              <a:alpha val="6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txBox="1">
            <a:spLocks noGrp="1"/>
          </p:cNvSpPr>
          <p:nvPr>
            <p:ph type="sldNum" idx="12"/>
          </p:nvPr>
        </p:nvSpPr>
        <p:spPr>
          <a:xfrm>
            <a:off x="8595275"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75" name="Google Shape;75;p9"/>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
  <p:cSld name="CUSTOM_5">
    <p:spTree>
      <p:nvGrpSpPr>
        <p:cNvPr id="1" name="Shape 76"/>
        <p:cNvGrpSpPr/>
        <p:nvPr/>
      </p:nvGrpSpPr>
      <p:grpSpPr>
        <a:xfrm>
          <a:off x="0" y="0"/>
          <a:ext cx="0" cy="0"/>
          <a:chOff x="0" y="0"/>
          <a:chExt cx="0" cy="0"/>
        </a:xfrm>
      </p:grpSpPr>
      <p:sp>
        <p:nvSpPr>
          <p:cNvPr id="78" name="Google Shape;78;p10"/>
          <p:cNvSpPr/>
          <p:nvPr/>
        </p:nvSpPr>
        <p:spPr>
          <a:xfrm>
            <a:off x="796875" y="799650"/>
            <a:ext cx="7551600" cy="3544200"/>
          </a:xfrm>
          <a:prstGeom prst="rect">
            <a:avLst/>
          </a:prstGeom>
          <a:solidFill>
            <a:srgbClr val="FFFFFF">
              <a:alpha val="5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0"/>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lstStyle>
            <a:lvl1pPr lvl="0" algn="r" rtl="0">
              <a:spcBef>
                <a:spcPts val="0"/>
              </a:spcBef>
              <a:spcAft>
                <a:spcPts val="0"/>
              </a:spcAft>
              <a:buClr>
                <a:srgbClr val="666666"/>
              </a:buClr>
              <a:buSzPts val="1800"/>
              <a:buFont typeface="Josefin Sans" panose="00000500000000000000"/>
              <a:buNone/>
              <a:defRPr sz="1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p:txBody>
      </p:sp>
      <p:sp>
        <p:nvSpPr>
          <p:cNvPr id="80" name="Google Shape;80;p10"/>
          <p:cNvSpPr txBox="1">
            <a:spLocks noGrp="1"/>
          </p:cNvSpPr>
          <p:nvPr>
            <p:ph type="subTitle" idx="1"/>
          </p:nvPr>
        </p:nvSpPr>
        <p:spPr>
          <a:xfrm flipH="1">
            <a:off x="2918425" y="246775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p:txBody>
      </p:sp>
      <p:sp>
        <p:nvSpPr>
          <p:cNvPr id="81" name="Google Shape;81;p10"/>
          <p:cNvSpPr txBox="1">
            <a:spLocks noGrp="1"/>
          </p:cNvSpPr>
          <p:nvPr>
            <p:ph type="subTitle" idx="2"/>
          </p:nvPr>
        </p:nvSpPr>
        <p:spPr>
          <a:xfrm>
            <a:off x="2918475" y="2815063"/>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82" name="Google Shape;82;p10"/>
          <p:cNvSpPr txBox="1">
            <a:spLocks noGrp="1"/>
          </p:cNvSpPr>
          <p:nvPr>
            <p:ph type="subTitle" idx="3"/>
          </p:nvPr>
        </p:nvSpPr>
        <p:spPr>
          <a:xfrm flipH="1">
            <a:off x="4630775" y="246775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p:txBody>
      </p:sp>
      <p:sp>
        <p:nvSpPr>
          <p:cNvPr id="83" name="Google Shape;83;p10"/>
          <p:cNvSpPr txBox="1">
            <a:spLocks noGrp="1"/>
          </p:cNvSpPr>
          <p:nvPr>
            <p:ph type="subTitle" idx="4"/>
          </p:nvPr>
        </p:nvSpPr>
        <p:spPr>
          <a:xfrm>
            <a:off x="4630825" y="2815038"/>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84" name="Google Shape;84;p10"/>
          <p:cNvSpPr txBox="1">
            <a:spLocks noGrp="1"/>
          </p:cNvSpPr>
          <p:nvPr>
            <p:ph type="subTitle" idx="5"/>
          </p:nvPr>
        </p:nvSpPr>
        <p:spPr>
          <a:xfrm flipH="1">
            <a:off x="1206000" y="2467700"/>
            <a:ext cx="1564500" cy="28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1pPr>
            <a:lvl2pPr lvl="1"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2pPr>
            <a:lvl3pPr lvl="2"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3pPr>
            <a:lvl4pPr lvl="3"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4pPr>
            <a:lvl5pPr lvl="4"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5pPr>
            <a:lvl6pPr lvl="5"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6pPr>
            <a:lvl7pPr lvl="6"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7pPr>
            <a:lvl8pPr lvl="7"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8pPr>
            <a:lvl9pPr lvl="8" algn="ctr" rtl="0">
              <a:lnSpc>
                <a:spcPct val="100000"/>
              </a:lnSpc>
              <a:spcBef>
                <a:spcPts val="0"/>
              </a:spcBef>
              <a:spcAft>
                <a:spcPts val="0"/>
              </a:spcAft>
              <a:buSzPts val="1200"/>
              <a:buFont typeface="Josefin Sans SemiBold" panose="00000500000000000000"/>
              <a:buNone/>
              <a:defRPr sz="1200">
                <a:latin typeface="Josefin Sans SemiBold" panose="00000500000000000000"/>
                <a:ea typeface="Josefin Sans SemiBold" panose="00000500000000000000"/>
                <a:cs typeface="Josefin Sans SemiBold" panose="00000500000000000000"/>
                <a:sym typeface="Josefin Sans SemiBold" panose="00000500000000000000"/>
              </a:defRPr>
            </a:lvl9pPr>
          </a:lstStyle>
          <a:p/>
        </p:txBody>
      </p:sp>
      <p:sp>
        <p:nvSpPr>
          <p:cNvPr id="85" name="Google Shape;85;p10"/>
          <p:cNvSpPr txBox="1">
            <a:spLocks noGrp="1"/>
          </p:cNvSpPr>
          <p:nvPr>
            <p:ph type="subTitle" idx="6"/>
          </p:nvPr>
        </p:nvSpPr>
        <p:spPr>
          <a:xfrm>
            <a:off x="1206050" y="2815100"/>
            <a:ext cx="1564500" cy="469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86" name="Google Shape;86;p10"/>
          <p:cNvSpPr txBox="1">
            <a:spLocks noGrp="1"/>
          </p:cNvSpPr>
          <p:nvPr>
            <p:ph type="subTitle" idx="7"/>
          </p:nvPr>
        </p:nvSpPr>
        <p:spPr>
          <a:xfrm>
            <a:off x="2918500" y="2614050"/>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p:txBody>
      </p:sp>
      <p:sp>
        <p:nvSpPr>
          <p:cNvPr id="87" name="Google Shape;87;p10"/>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lvl="1"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lvl="2"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lvl="3"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lvl="4"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lvl="5"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lvl="6"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lvl="7"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lvl="8" algn="ctr" rtl="0">
              <a:buNone/>
              <a:defRPr b="1">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88" name="Google Shape;88;p10"/>
          <p:cNvSpPr txBox="1">
            <a:spLocks noGrp="1"/>
          </p:cNvSpPr>
          <p:nvPr>
            <p:ph type="subTitle" idx="8"/>
          </p:nvPr>
        </p:nvSpPr>
        <p:spPr>
          <a:xfrm>
            <a:off x="4630850" y="2614025"/>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p:txBody>
      </p:sp>
      <p:sp>
        <p:nvSpPr>
          <p:cNvPr id="89" name="Google Shape;89;p10"/>
          <p:cNvSpPr txBox="1">
            <a:spLocks noGrp="1"/>
          </p:cNvSpPr>
          <p:nvPr>
            <p:ph type="subTitle" idx="9"/>
          </p:nvPr>
        </p:nvSpPr>
        <p:spPr>
          <a:xfrm>
            <a:off x="1206075" y="2614075"/>
            <a:ext cx="1564500" cy="389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lvl="1">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lvl="2">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lvl="3">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lvl="4">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lvl="5">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lvl="6">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lvl="7">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lvl="8">
              <a:spcBef>
                <a:spcPts val="0"/>
              </a:spcBef>
              <a:spcAft>
                <a:spcPts val="0"/>
              </a:spcAft>
              <a:buClr>
                <a:srgbClr val="666666"/>
              </a:buClr>
              <a:buSzPts val="2800"/>
              <a:buFont typeface="Josefin Sans" panose="00000500000000000000"/>
              <a:buNone/>
              <a:defRPr sz="2800" b="1">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marL="914400" lvl="1"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marL="1371600" lvl="2"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marL="1828800" lvl="3"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marL="2286000" lvl="4"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marL="2743200" lvl="5"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marL="3200400" lvl="6"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marL="3657600" lvl="7"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marL="4114800" lvl="8" indent="-3175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1979295" y="483870"/>
            <a:ext cx="5146040" cy="734060"/>
          </a:xfrm>
          <a:prstGeom prst="rect">
            <a:avLst/>
          </a:prstGeom>
          <a:solidFill>
            <a:schemeClr val="bg1"/>
          </a:solidFill>
          <a:ln>
            <a:solidFill>
              <a:srgbClr val="B28A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s 2"/>
          <p:cNvSpPr/>
          <p:nvPr/>
        </p:nvSpPr>
        <p:spPr>
          <a:xfrm>
            <a:off x="2555240" y="528320"/>
            <a:ext cx="3992880" cy="645160"/>
          </a:xfrm>
          <a:prstGeom prst="rect">
            <a:avLst/>
          </a:prstGeom>
          <a:noFill/>
          <a:ln>
            <a:noFill/>
          </a:ln>
        </p:spPr>
        <p:txBody>
          <a:bodyPr wrap="none" rtlCol="0" anchor="t">
            <a:spAutoFit/>
          </a:bodyPr>
          <a:lstStyle/>
          <a:p>
            <a:pPr algn="ctr"/>
            <a:r>
              <a:rPr lang="en-IN" altLang="en-US" sz="3600" b="1">
                <a:solidFill>
                  <a:srgbClr val="571231"/>
                </a:solidFill>
                <a:effectLst>
                  <a:outerShdw blurRad="38100" dist="19050" dir="2700000" algn="tl" rotWithShape="0">
                    <a:schemeClr val="dk1">
                      <a:alpha val="40000"/>
                    </a:schemeClr>
                  </a:outerShdw>
                </a:effectLst>
              </a:rPr>
              <a:t>BUG DECIPHERS</a:t>
            </a:r>
            <a:endParaRPr lang="en-IN" altLang="en-US" sz="3600" b="1">
              <a:solidFill>
                <a:srgbClr val="571231"/>
              </a:solidFill>
              <a:effectLst>
                <a:outerShdw blurRad="38100" dist="19050" dir="2700000" algn="tl" rotWithShape="0">
                  <a:schemeClr val="dk1">
                    <a:alpha val="40000"/>
                  </a:schemeClr>
                </a:outerShdw>
              </a:effectLst>
            </a:endParaRPr>
          </a:p>
        </p:txBody>
      </p:sp>
      <p:sp>
        <p:nvSpPr>
          <p:cNvPr id="4" name="Rectangles 3"/>
          <p:cNvSpPr/>
          <p:nvPr/>
        </p:nvSpPr>
        <p:spPr>
          <a:xfrm>
            <a:off x="706120" y="1621155"/>
            <a:ext cx="7768590" cy="3055620"/>
          </a:xfrm>
          <a:prstGeom prst="rect">
            <a:avLst/>
          </a:prstGeom>
          <a:solidFill>
            <a:schemeClr val="bg1"/>
          </a:solidFill>
          <a:ln>
            <a:solidFill>
              <a:srgbClr val="B28A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b="1"/>
              <a:t>Ahilya </a:t>
            </a:r>
            <a:endParaRPr lang="en-IN" altLang="en-US" b="1"/>
          </a:p>
        </p:txBody>
      </p:sp>
      <p:sp>
        <p:nvSpPr>
          <p:cNvPr id="5" name="Rectangles 4"/>
          <p:cNvSpPr/>
          <p:nvPr/>
        </p:nvSpPr>
        <p:spPr>
          <a:xfrm>
            <a:off x="1197610" y="2067560"/>
            <a:ext cx="6785610" cy="460375"/>
          </a:xfrm>
          <a:prstGeom prst="rect">
            <a:avLst/>
          </a:prstGeom>
          <a:noFill/>
          <a:ln>
            <a:noFill/>
          </a:ln>
        </p:spPr>
        <p:txBody>
          <a:bodyPr wrap="none" rtlCol="0" anchor="t">
            <a:spAutoFit/>
          </a:bodyPr>
          <a:lstStyle/>
          <a:p>
            <a:pPr algn="ctr"/>
            <a:r>
              <a:rPr lang="en-IN" altLang="en-US" sz="2400" b="1">
                <a:solidFill>
                  <a:srgbClr val="571231"/>
                </a:solidFill>
                <a:effectLst>
                  <a:outerShdw blurRad="38100" dist="19050" dir="2700000" algn="tl" rotWithShape="0">
                    <a:schemeClr val="dk1">
                      <a:alpha val="40000"/>
                    </a:schemeClr>
                  </a:outerShdw>
                </a:effectLst>
              </a:rPr>
              <a:t>AHILYA  KALE     19MIM10011     VIT BHOPAL</a:t>
            </a:r>
            <a:endParaRPr lang="en-IN" altLang="en-US" sz="2400" b="1">
              <a:solidFill>
                <a:srgbClr val="571231"/>
              </a:solidFill>
              <a:effectLst>
                <a:outerShdw blurRad="38100" dist="19050" dir="2700000" algn="tl" rotWithShape="0">
                  <a:schemeClr val="dk1">
                    <a:alpha val="40000"/>
                  </a:schemeClr>
                </a:outerShdw>
              </a:effectLst>
            </a:endParaRPr>
          </a:p>
        </p:txBody>
      </p:sp>
      <p:sp>
        <p:nvSpPr>
          <p:cNvPr id="6" name="Rectangles 5"/>
          <p:cNvSpPr/>
          <p:nvPr/>
        </p:nvSpPr>
        <p:spPr>
          <a:xfrm>
            <a:off x="1051243" y="2499995"/>
            <a:ext cx="7041515" cy="460375"/>
          </a:xfrm>
          <a:prstGeom prst="rect">
            <a:avLst/>
          </a:prstGeom>
          <a:noFill/>
          <a:ln>
            <a:noFill/>
          </a:ln>
        </p:spPr>
        <p:txBody>
          <a:bodyPr wrap="none" rtlCol="0" anchor="t">
            <a:spAutoFit/>
          </a:bodyPr>
          <a:lstStyle/>
          <a:p>
            <a:pPr algn="ctr"/>
            <a:r>
              <a:rPr lang="en-IN" altLang="en-US" sz="2400" b="1">
                <a:solidFill>
                  <a:srgbClr val="571231"/>
                </a:solidFill>
                <a:effectLst>
                  <a:outerShdw blurRad="38100" dist="19050" dir="2700000" algn="tl" rotWithShape="0">
                    <a:schemeClr val="dk1">
                      <a:alpha val="40000"/>
                    </a:schemeClr>
                  </a:outerShdw>
                </a:effectLst>
              </a:rPr>
              <a:t>VEERA SEKHAR    </a:t>
            </a:r>
            <a:r>
              <a:rPr lang="en-IN" altLang="en-US" sz="2400" b="1">
                <a:solidFill>
                  <a:srgbClr val="571231"/>
                </a:solidFill>
                <a:effectLst>
                  <a:outerShdw blurRad="38100" dist="19050" dir="2700000" algn="tl" rotWithShape="0">
                    <a:schemeClr val="dk1">
                      <a:alpha val="40000"/>
                    </a:schemeClr>
                  </a:outerShdw>
                </a:effectLst>
                <a:sym typeface="+mn-ea"/>
              </a:rPr>
              <a:t>18BEE1124</a:t>
            </a:r>
            <a:r>
              <a:rPr lang="en-IN" altLang="en-US" sz="2400" b="1">
                <a:solidFill>
                  <a:srgbClr val="571231"/>
                </a:solidFill>
                <a:effectLst>
                  <a:outerShdw blurRad="38100" dist="19050" dir="2700000" algn="tl" rotWithShape="0">
                    <a:schemeClr val="dk1">
                      <a:alpha val="40000"/>
                    </a:schemeClr>
                  </a:outerShdw>
                </a:effectLst>
              </a:rPr>
              <a:t>      VIT CHENNAI</a:t>
            </a:r>
            <a:endParaRPr lang="en-IN" altLang="en-US" sz="2400" b="1">
              <a:solidFill>
                <a:srgbClr val="571231"/>
              </a:solidFill>
              <a:effectLst>
                <a:outerShdw blurRad="38100" dist="19050" dir="2700000" algn="tl" rotWithShape="0">
                  <a:schemeClr val="dk1">
                    <a:alpha val="40000"/>
                  </a:schemeClr>
                </a:outerShdw>
              </a:effectLst>
            </a:endParaRPr>
          </a:p>
        </p:txBody>
      </p:sp>
      <p:sp>
        <p:nvSpPr>
          <p:cNvPr id="8" name="Rectangles 7"/>
          <p:cNvSpPr/>
          <p:nvPr/>
        </p:nvSpPr>
        <p:spPr>
          <a:xfrm>
            <a:off x="1290638" y="2960370"/>
            <a:ext cx="6853555" cy="460375"/>
          </a:xfrm>
          <a:prstGeom prst="rect">
            <a:avLst/>
          </a:prstGeom>
          <a:noFill/>
          <a:ln>
            <a:noFill/>
          </a:ln>
        </p:spPr>
        <p:txBody>
          <a:bodyPr wrap="none" rtlCol="0" anchor="t">
            <a:spAutoFit/>
          </a:bodyPr>
          <a:lstStyle/>
          <a:p>
            <a:pPr algn="ctr"/>
            <a:r>
              <a:rPr lang="en-IN" altLang="en-US" sz="2400" b="1">
                <a:solidFill>
                  <a:srgbClr val="571231"/>
                </a:solidFill>
                <a:effectLst>
                  <a:outerShdw blurRad="38100" dist="19050" dir="2700000" algn="tl" rotWithShape="0">
                    <a:schemeClr val="dk1">
                      <a:alpha val="40000"/>
                    </a:schemeClr>
                  </a:outerShdw>
                </a:effectLst>
              </a:rPr>
              <a:t>ARYAN  JOHN     18BEE0191      VIT VELLORE</a:t>
            </a:r>
            <a:endParaRPr lang="en-IN" altLang="en-US" sz="2400" b="1">
              <a:solidFill>
                <a:srgbClr val="571231"/>
              </a:solidFill>
              <a:effectLst>
                <a:outerShdw blurRad="38100" dist="19050" dir="2700000" algn="tl" rotWithShape="0">
                  <a:schemeClr val="dk1">
                    <a:alpha val="40000"/>
                  </a:schemeClr>
                </a:outerShdw>
              </a:effectLst>
            </a:endParaRPr>
          </a:p>
        </p:txBody>
      </p:sp>
      <p:sp>
        <p:nvSpPr>
          <p:cNvPr id="9" name="Rectangles 8"/>
          <p:cNvSpPr/>
          <p:nvPr/>
        </p:nvSpPr>
        <p:spPr>
          <a:xfrm>
            <a:off x="1043305" y="3407410"/>
            <a:ext cx="7108190" cy="460375"/>
          </a:xfrm>
          <a:prstGeom prst="rect">
            <a:avLst/>
          </a:prstGeom>
          <a:noFill/>
          <a:ln>
            <a:noFill/>
          </a:ln>
        </p:spPr>
        <p:txBody>
          <a:bodyPr wrap="none" rtlCol="0" anchor="t">
            <a:spAutoFit/>
          </a:bodyPr>
          <a:lstStyle/>
          <a:p>
            <a:pPr algn="ctr"/>
            <a:r>
              <a:rPr lang="en-IN" altLang="en-US" sz="2400" b="1">
                <a:solidFill>
                  <a:srgbClr val="571231"/>
                </a:solidFill>
                <a:effectLst>
                  <a:outerShdw blurRad="38100" dist="19050" dir="2700000" algn="tl" rotWithShape="0">
                    <a:schemeClr val="dk1">
                      <a:alpha val="40000"/>
                    </a:schemeClr>
                  </a:outerShdw>
                </a:effectLst>
              </a:rPr>
              <a:t>NAVANEETH B R   19BDS0120      VIT VELLORE</a:t>
            </a:r>
            <a:endParaRPr lang="en-IN" altLang="en-US" sz="2400" b="1">
              <a:solidFill>
                <a:srgbClr val="571231"/>
              </a:solidFill>
              <a:effectLst>
                <a:outerShdw blurRad="38100" dist="19050" dir="2700000" algn="tl" rotWithShape="0">
                  <a:schemeClr val="dk1">
                    <a:alpha val="40000"/>
                  </a:schemeClr>
                </a:outerShdw>
              </a:effectLst>
            </a:endParaRPr>
          </a:p>
        </p:txBody>
      </p:sp>
      <p:sp>
        <p:nvSpPr>
          <p:cNvPr id="10" name="Rectangles 9"/>
          <p:cNvSpPr/>
          <p:nvPr/>
        </p:nvSpPr>
        <p:spPr>
          <a:xfrm>
            <a:off x="1453833" y="3867785"/>
            <a:ext cx="6732905" cy="460375"/>
          </a:xfrm>
          <a:prstGeom prst="rect">
            <a:avLst/>
          </a:prstGeom>
          <a:noFill/>
          <a:ln>
            <a:noFill/>
          </a:ln>
        </p:spPr>
        <p:txBody>
          <a:bodyPr wrap="none" rtlCol="0" anchor="t">
            <a:spAutoFit/>
          </a:bodyPr>
          <a:lstStyle/>
          <a:p>
            <a:pPr algn="ctr"/>
            <a:r>
              <a:rPr lang="en-IN" altLang="en-US" sz="2400" b="1">
                <a:solidFill>
                  <a:srgbClr val="571231"/>
                </a:solidFill>
                <a:effectLst>
                  <a:outerShdw blurRad="38100" dist="19050" dir="2700000" algn="tl" rotWithShape="0">
                    <a:schemeClr val="dk1">
                      <a:alpha val="40000"/>
                    </a:schemeClr>
                  </a:outerShdw>
                </a:effectLst>
              </a:rPr>
              <a:t>  V Shruthiy        18BCB0139      VIT VELLORE</a:t>
            </a:r>
            <a:endParaRPr lang="en-IN" altLang="en-US" sz="2400" b="1">
              <a:solidFill>
                <a:srgbClr val="571231"/>
              </a:solidFill>
              <a:effectLst>
                <a:outerShdw blurRad="38100" dist="19050" dir="2700000" algn="tl" rotWithShape="0">
                  <a:schemeClr val="dk1">
                    <a:alpha val="40000"/>
                  </a:schemeClr>
                </a:outerShdw>
              </a:effectLst>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l="24883" t="13849" r="26202"/>
          <a:stretch>
            <a:fillRect/>
          </a:stretch>
        </p:blipFill>
        <p:spPr>
          <a:xfrm>
            <a:off x="654633" y="256001"/>
            <a:ext cx="3506007" cy="4588968"/>
          </a:xfrm>
          <a:prstGeom prst="rect">
            <a:avLst/>
          </a:prstGeom>
        </p:spPr>
      </p:pic>
      <p:pic>
        <p:nvPicPr>
          <p:cNvPr id="4" name="Picture 3"/>
          <p:cNvPicPr>
            <a:picLocks noChangeAspect="1"/>
          </p:cNvPicPr>
          <p:nvPr/>
        </p:nvPicPr>
        <p:blipFill rotWithShape="1">
          <a:blip r:embed="rId2"/>
          <a:srcRect l="22482" t="16930" r="22868" b="23327"/>
          <a:stretch>
            <a:fillRect/>
          </a:stretch>
        </p:blipFill>
        <p:spPr>
          <a:xfrm>
            <a:off x="4855537" y="3605324"/>
            <a:ext cx="3633830" cy="1260910"/>
          </a:xfrm>
          <a:prstGeom prst="rect">
            <a:avLst/>
          </a:prstGeom>
        </p:spPr>
      </p:pic>
      <p:pic>
        <p:nvPicPr>
          <p:cNvPr id="6" name="Picture 5"/>
          <p:cNvPicPr>
            <a:picLocks noChangeAspect="1"/>
          </p:cNvPicPr>
          <p:nvPr/>
        </p:nvPicPr>
        <p:blipFill>
          <a:blip r:embed="rId3"/>
          <a:stretch>
            <a:fillRect/>
          </a:stretch>
        </p:blipFill>
        <p:spPr>
          <a:xfrm>
            <a:off x="4855537" y="277266"/>
            <a:ext cx="3633830" cy="1260910"/>
          </a:xfrm>
          <a:prstGeom prst="rect">
            <a:avLst/>
          </a:prstGeom>
        </p:spPr>
      </p:pic>
      <p:pic>
        <p:nvPicPr>
          <p:cNvPr id="8" name="Picture 7"/>
          <p:cNvPicPr>
            <a:picLocks noChangeAspect="1"/>
          </p:cNvPicPr>
          <p:nvPr/>
        </p:nvPicPr>
        <p:blipFill>
          <a:blip r:embed="rId4"/>
          <a:stretch>
            <a:fillRect/>
          </a:stretch>
        </p:blipFill>
        <p:spPr>
          <a:xfrm>
            <a:off x="4855538" y="1941295"/>
            <a:ext cx="3633829" cy="1260910"/>
          </a:xfrm>
          <a:prstGeom prst="rect">
            <a:avLst/>
          </a:prstGeom>
        </p:spPr>
      </p:pic>
      <p:sp>
        <p:nvSpPr>
          <p:cNvPr id="9" name="Google Shape;134;p18"/>
          <p:cNvSpPr txBox="1"/>
          <p:nvPr/>
        </p:nvSpPr>
        <p:spPr>
          <a:xfrm>
            <a:off x="859530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dirty="0">
                <a:latin typeface="+mj-lt"/>
                <a:cs typeface="+mj-lt"/>
              </a:rPr>
              <a:t>8</a:t>
            </a:r>
            <a:endParaRPr lang="en-IN" altLang="en-US" dirty="0">
              <a:latin typeface="+mj-lt"/>
              <a:cs typeface="+mj-lt"/>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2757318" y="201420"/>
            <a:ext cx="3756896" cy="527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s 2"/>
          <p:cNvSpPr/>
          <p:nvPr/>
        </p:nvSpPr>
        <p:spPr>
          <a:xfrm>
            <a:off x="3887805" y="296060"/>
            <a:ext cx="1495922" cy="338554"/>
          </a:xfrm>
          <a:prstGeom prst="rect">
            <a:avLst/>
          </a:prstGeom>
          <a:noFill/>
          <a:ln>
            <a:noFill/>
          </a:ln>
        </p:spPr>
        <p:txBody>
          <a:bodyPr wrap="none" rtlCol="0" anchor="t">
            <a:spAutoFit/>
          </a:bodyPr>
          <a:lstStyle/>
          <a:p>
            <a:pPr algn="ctr"/>
            <a:r>
              <a:rPr lang="en-IN" altLang="en-US" sz="1600" b="1" dirty="0">
                <a:solidFill>
                  <a:schemeClr val="bg1"/>
                </a:solidFill>
                <a:effectLst>
                  <a:outerShdw blurRad="38100" dist="19050" dir="2700000" algn="tl" rotWithShape="0">
                    <a:schemeClr val="dk1">
                      <a:alpha val="40000"/>
                    </a:schemeClr>
                  </a:outerShdw>
                </a:effectLst>
              </a:rPr>
              <a:t>DEMO VIDEO</a:t>
            </a:r>
            <a:endParaRPr lang="en-IN" altLang="en-US" sz="1600" b="1" dirty="0">
              <a:solidFill>
                <a:schemeClr val="bg1"/>
              </a:solidFill>
              <a:effectLst>
                <a:outerShdw blurRad="38100" dist="19050" dir="2700000" algn="tl" rotWithShape="0">
                  <a:schemeClr val="dk1">
                    <a:alpha val="40000"/>
                  </a:schemeClr>
                </a:outerShdw>
              </a:effectLst>
            </a:endParaRPr>
          </a:p>
        </p:txBody>
      </p:sp>
      <p:sp>
        <p:nvSpPr>
          <p:cNvPr id="4"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dirty="0">
                <a:latin typeface="+mj-lt"/>
                <a:cs typeface="+mj-lt"/>
              </a:rPr>
              <a:t>9</a:t>
            </a:r>
            <a:endParaRPr lang="en-IN" altLang="en-US" dirty="0">
              <a:latin typeface="+mj-lt"/>
              <a:cs typeface="+mj-lt"/>
            </a:endParaRPr>
          </a:p>
        </p:txBody>
      </p:sp>
      <p:pic>
        <p:nvPicPr>
          <p:cNvPr id="5" name="VID-20210729-WA002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190817" y="947325"/>
            <a:ext cx="6889898" cy="368537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2519680" y="275930"/>
            <a:ext cx="4104640" cy="720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s 3"/>
          <p:cNvSpPr/>
          <p:nvPr/>
        </p:nvSpPr>
        <p:spPr>
          <a:xfrm>
            <a:off x="3272606" y="377190"/>
            <a:ext cx="2598788" cy="523220"/>
          </a:xfrm>
          <a:prstGeom prst="rect">
            <a:avLst/>
          </a:prstGeom>
          <a:noFill/>
          <a:ln>
            <a:noFill/>
          </a:ln>
        </p:spPr>
        <p:txBody>
          <a:bodyPr wrap="none" rtlCol="0" anchor="t">
            <a:spAutoFit/>
          </a:bodyPr>
          <a:lstStyle/>
          <a:p>
            <a:pPr algn="ctr"/>
            <a:r>
              <a:rPr lang="en-IN" altLang="en-US" sz="2800" b="1" dirty="0">
                <a:solidFill>
                  <a:schemeClr val="bg1"/>
                </a:solidFill>
                <a:effectLst>
                  <a:outerShdw blurRad="38100" dist="19050" dir="2700000" algn="tl" rotWithShape="0">
                    <a:schemeClr val="dk1">
                      <a:alpha val="40000"/>
                    </a:schemeClr>
                  </a:outerShdw>
                </a:effectLst>
              </a:rPr>
              <a:t>CONCLUSION</a:t>
            </a:r>
            <a:endParaRPr lang="en-IN" altLang="en-US" sz="2800" b="1" dirty="0">
              <a:solidFill>
                <a:schemeClr val="bg1"/>
              </a:solidFill>
              <a:effectLst>
                <a:outerShdw blurRad="38100" dist="19050" dir="2700000" algn="tl" rotWithShape="0">
                  <a:schemeClr val="dk1">
                    <a:alpha val="40000"/>
                  </a:schemeClr>
                </a:outerShdw>
              </a:effectLst>
            </a:endParaRPr>
          </a:p>
        </p:txBody>
      </p:sp>
      <p:sp>
        <p:nvSpPr>
          <p:cNvPr id="5"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dirty="0">
                <a:latin typeface="+mj-lt"/>
                <a:cs typeface="+mj-lt"/>
              </a:rPr>
              <a:t>10</a:t>
            </a:r>
            <a:endParaRPr lang="en-IN" altLang="en-US" dirty="0">
              <a:latin typeface="+mj-lt"/>
              <a:cs typeface="+mj-lt"/>
            </a:endParaRPr>
          </a:p>
        </p:txBody>
      </p:sp>
      <p:sp>
        <p:nvSpPr>
          <p:cNvPr id="3" name="Text Box 2"/>
          <p:cNvSpPr txBox="1"/>
          <p:nvPr/>
        </p:nvSpPr>
        <p:spPr>
          <a:xfrm>
            <a:off x="647065" y="1179830"/>
            <a:ext cx="7957185" cy="3692525"/>
          </a:xfrm>
          <a:prstGeom prst="rect">
            <a:avLst/>
          </a:prstGeom>
          <a:noFill/>
        </p:spPr>
        <p:txBody>
          <a:bodyPr wrap="square" rtlCol="0" anchor="t">
            <a:spAutoFit/>
          </a:bodyPr>
          <a:p>
            <a:r>
              <a:rPr lang="en-US" sz="1800" b="1">
                <a:solidFill>
                  <a:schemeClr val="bg1"/>
                </a:solidFill>
                <a:effectLst>
                  <a:glow rad="228600">
                    <a:schemeClr val="accent1">
                      <a:satMod val="175000"/>
                      <a:alpha val="40000"/>
                    </a:schemeClr>
                  </a:glow>
                </a:effectLst>
              </a:rPr>
              <a:t>Regression Model helps in obtaining the output which involves in creating a clear relationship between the dependent and independent variable. Since the mileage of the car depends on the factors like weight, displacement, horsepower etc which are independent of each other, regression model acts as a better ML algorithm.RNN can not be used because the mileage of one car doesnt depends on the mileage of the other car.</a:t>
            </a:r>
            <a:endParaRPr lang="en-US" sz="1800" b="1">
              <a:solidFill>
                <a:schemeClr val="bg1"/>
              </a:solidFill>
              <a:effectLst>
                <a:glow rad="228600">
                  <a:schemeClr val="accent1">
                    <a:satMod val="175000"/>
                    <a:alpha val="40000"/>
                  </a:schemeClr>
                </a:glow>
              </a:effectLst>
            </a:endParaRPr>
          </a:p>
          <a:p>
            <a:endParaRPr lang="en-US" sz="1800" b="1">
              <a:solidFill>
                <a:schemeClr val="bg1"/>
              </a:solidFill>
              <a:effectLst>
                <a:glow rad="228600">
                  <a:schemeClr val="accent1">
                    <a:satMod val="175000"/>
                    <a:alpha val="40000"/>
                  </a:schemeClr>
                </a:glow>
              </a:effectLst>
            </a:endParaRPr>
          </a:p>
          <a:p>
            <a:r>
              <a:rPr lang="en-US" sz="1800" b="1">
                <a:solidFill>
                  <a:schemeClr val="bg1"/>
                </a:solidFill>
                <a:effectLst>
                  <a:glow rad="228600">
                    <a:schemeClr val="accent1">
                      <a:satMod val="175000"/>
                      <a:alpha val="40000"/>
                    </a:schemeClr>
                  </a:glow>
                </a:effectLst>
              </a:rPr>
              <a:t>This is a regression kind of problem since mileage has been predicted based on other numerical parameters. This model has been trained using random forest classifier and when data was tested for this model it gave an accuracy of around 87%.The prediction of mileage gives a better understanding of performance and usage  of the car.</a:t>
            </a:r>
            <a:endParaRPr lang="en-US" sz="1800" b="1">
              <a:solidFill>
                <a:schemeClr val="bg1"/>
              </a:solidFill>
              <a:effectLst>
                <a:glow rad="228600">
                  <a:schemeClr val="accent1">
                    <a:satMod val="175000"/>
                    <a:alpha val="40000"/>
                  </a:schemeClr>
                </a:glow>
              </a:effectLst>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2519680" y="254664"/>
            <a:ext cx="4104640" cy="720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s 2"/>
          <p:cNvSpPr/>
          <p:nvPr/>
        </p:nvSpPr>
        <p:spPr>
          <a:xfrm>
            <a:off x="2888615" y="323215"/>
            <a:ext cx="3366770" cy="583565"/>
          </a:xfrm>
          <a:prstGeom prst="rect">
            <a:avLst/>
          </a:prstGeom>
          <a:noFill/>
          <a:ln>
            <a:noFill/>
          </a:ln>
        </p:spPr>
        <p:txBody>
          <a:bodyPr wrap="none" rtlCol="0" anchor="t">
            <a:spAutoFit/>
          </a:bodyPr>
          <a:lstStyle/>
          <a:p>
            <a:pPr algn="ctr"/>
            <a:r>
              <a:rPr lang="en-IN" altLang="en-US" sz="3200" b="1" dirty="0">
                <a:solidFill>
                  <a:schemeClr val="bg1"/>
                </a:solidFill>
                <a:effectLst>
                  <a:outerShdw blurRad="38100" dist="19050" dir="2700000" algn="tl" rotWithShape="0">
                    <a:schemeClr val="dk1">
                      <a:alpha val="40000"/>
                    </a:schemeClr>
                  </a:outerShdw>
                </a:effectLst>
              </a:rPr>
              <a:t>FUTURE SCOPE</a:t>
            </a:r>
            <a:endParaRPr lang="en-IN" altLang="en-US" sz="3200" b="1" dirty="0">
              <a:solidFill>
                <a:schemeClr val="bg1"/>
              </a:solidFill>
              <a:effectLst>
                <a:outerShdw blurRad="38100" dist="19050" dir="2700000" algn="tl" rotWithShape="0">
                  <a:schemeClr val="dk1">
                    <a:alpha val="40000"/>
                  </a:schemeClr>
                </a:outerShdw>
              </a:effectLst>
            </a:endParaRPr>
          </a:p>
        </p:txBody>
      </p:sp>
      <p:sp>
        <p:nvSpPr>
          <p:cNvPr id="4"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dirty="0">
                <a:latin typeface="+mj-lt"/>
                <a:cs typeface="+mj-lt"/>
              </a:rPr>
              <a:t>11</a:t>
            </a:r>
            <a:endParaRPr lang="en-IN" altLang="en-US" dirty="0">
              <a:latin typeface="+mj-lt"/>
              <a:cs typeface="+mj-lt"/>
            </a:endParaRPr>
          </a:p>
        </p:txBody>
      </p:sp>
      <p:sp>
        <p:nvSpPr>
          <p:cNvPr id="5" name="Text Box 4"/>
          <p:cNvSpPr txBox="1"/>
          <p:nvPr/>
        </p:nvSpPr>
        <p:spPr>
          <a:xfrm>
            <a:off x="1050925" y="1397635"/>
            <a:ext cx="7011035" cy="3107690"/>
          </a:xfrm>
          <a:prstGeom prst="rect">
            <a:avLst/>
          </a:prstGeom>
          <a:noFill/>
        </p:spPr>
        <p:txBody>
          <a:bodyPr wrap="square" rtlCol="0" anchor="t">
            <a:spAutoFit/>
          </a:bodyPr>
          <a:p>
            <a:pPr algn="just"/>
            <a:r>
              <a:rPr lang="en-US" sz="2800">
                <a:ln w="10160">
                  <a:solidFill>
                    <a:schemeClr val="bg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Although, this system has achieved astonishing performance in car price prediction problem our aim for the future research is to test this system to work</a:t>
            </a:r>
            <a:r>
              <a:rPr lang="en-IN" altLang="en-US" sz="2800">
                <a:ln w="10160">
                  <a:solidFill>
                    <a:schemeClr val="bg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  </a:t>
            </a:r>
            <a:r>
              <a:rPr lang="en-US" sz="2800">
                <a:ln w="10160">
                  <a:solidFill>
                    <a:schemeClr val="bg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rPr>
              <a:t>successfully with various data sets with high number of input values to gain more appropriate results.</a:t>
            </a:r>
            <a:endParaRPr lang="en-US" sz="2800">
              <a:ln w="10160">
                <a:solidFill>
                  <a:schemeClr val="bg1"/>
                </a:solidFill>
                <a:prstDash val="solid"/>
              </a:ln>
              <a:solidFill>
                <a:schemeClr val="bg1"/>
              </a:solidFill>
              <a:effectLst>
                <a:glow rad="228600">
                  <a:schemeClr val="accent1">
                    <a:satMod val="175000"/>
                    <a:alpha val="40000"/>
                  </a:schemeClr>
                </a:glow>
                <a:outerShdw blurRad="38100" dist="22860" dir="5400000" algn="tl" rotWithShape="0">
                  <a:srgbClr val="000000">
                    <a:alpha val="30000"/>
                  </a:srgbClr>
                </a:outerShdw>
              </a:effectLst>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557"/>
        <p:cNvGrpSpPr/>
        <p:nvPr/>
      </p:nvGrpSpPr>
      <p:grpSpPr>
        <a:xfrm>
          <a:off x="0" y="0"/>
          <a:ext cx="0" cy="0"/>
          <a:chOff x="0" y="0"/>
          <a:chExt cx="0" cy="0"/>
        </a:xfrm>
      </p:grpSpPr>
      <p:grpSp>
        <p:nvGrpSpPr>
          <p:cNvPr id="558" name="Google Shape;558;p30"/>
          <p:cNvGrpSpPr/>
          <p:nvPr/>
        </p:nvGrpSpPr>
        <p:grpSpPr>
          <a:xfrm>
            <a:off x="5822700" y="2411375"/>
            <a:ext cx="420000" cy="1506300"/>
            <a:chOff x="5822700" y="2411375"/>
            <a:chExt cx="420000" cy="1506300"/>
          </a:xfrm>
        </p:grpSpPr>
        <p:sp>
          <p:nvSpPr>
            <p:cNvPr id="559" name="Google Shape;559;p30"/>
            <p:cNvSpPr/>
            <p:nvPr/>
          </p:nvSpPr>
          <p:spPr>
            <a:xfrm>
              <a:off x="5822700" y="2411375"/>
              <a:ext cx="420000" cy="150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0"/>
            <p:cNvSpPr/>
            <p:nvPr/>
          </p:nvSpPr>
          <p:spPr>
            <a:xfrm>
              <a:off x="5945274" y="3528269"/>
              <a:ext cx="174930" cy="167058"/>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1" name="Google Shape;561;p30"/>
            <p:cNvSpPr/>
            <p:nvPr/>
          </p:nvSpPr>
          <p:spPr>
            <a:xfrm>
              <a:off x="5935566" y="3216303"/>
              <a:ext cx="194344" cy="134072"/>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2" name="Google Shape;562;p30"/>
            <p:cNvSpPr/>
            <p:nvPr/>
          </p:nvSpPr>
          <p:spPr>
            <a:xfrm>
              <a:off x="5987552" y="2525124"/>
              <a:ext cx="90372" cy="194344"/>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563" name="Google Shape;563;p30"/>
            <p:cNvGrpSpPr/>
            <p:nvPr/>
          </p:nvGrpSpPr>
          <p:grpSpPr>
            <a:xfrm>
              <a:off x="5962191" y="2897371"/>
              <a:ext cx="141095" cy="141038"/>
              <a:chOff x="5796225" y="5379778"/>
              <a:chExt cx="346586" cy="346531"/>
            </a:xfrm>
          </p:grpSpPr>
          <p:sp>
            <p:nvSpPr>
              <p:cNvPr id="564" name="Google Shape;564;p30"/>
              <p:cNvSpPr/>
              <p:nvPr/>
            </p:nvSpPr>
            <p:spPr>
              <a:xfrm>
                <a:off x="5796225" y="5379778"/>
                <a:ext cx="346586" cy="346531"/>
              </a:xfrm>
              <a:custGeom>
                <a:avLst/>
                <a:gdLst/>
                <a:ahLst/>
                <a:cxnLst/>
                <a:rect l="l" t="t" r="r" b="b"/>
                <a:pathLst>
                  <a:path w="119926" h="119907" extrusionOk="0">
                    <a:moveTo>
                      <a:pt x="98708" y="14513"/>
                    </a:moveTo>
                    <a:cubicBezTo>
                      <a:pt x="102529" y="14588"/>
                      <a:pt x="105656" y="17790"/>
                      <a:pt x="105656" y="21611"/>
                    </a:cubicBezTo>
                    <a:cubicBezTo>
                      <a:pt x="105656" y="25431"/>
                      <a:pt x="102454" y="28558"/>
                      <a:pt x="98633" y="28558"/>
                    </a:cubicBezTo>
                    <a:cubicBezTo>
                      <a:pt x="94720" y="28558"/>
                      <a:pt x="91611" y="25356"/>
                      <a:pt x="91611" y="21461"/>
                    </a:cubicBezTo>
                    <a:cubicBezTo>
                      <a:pt x="91686" y="17641"/>
                      <a:pt x="94888" y="14513"/>
                      <a:pt x="98708" y="14513"/>
                    </a:cubicBezTo>
                    <a:close/>
                    <a:moveTo>
                      <a:pt x="60000" y="28558"/>
                    </a:moveTo>
                    <a:cubicBezTo>
                      <a:pt x="77472" y="28558"/>
                      <a:pt x="91686" y="42828"/>
                      <a:pt x="91611" y="60244"/>
                    </a:cubicBezTo>
                    <a:cubicBezTo>
                      <a:pt x="91611" y="77641"/>
                      <a:pt x="77397" y="91761"/>
                      <a:pt x="60000" y="91761"/>
                    </a:cubicBezTo>
                    <a:cubicBezTo>
                      <a:pt x="42603" y="91761"/>
                      <a:pt x="28408" y="77566"/>
                      <a:pt x="28408" y="60150"/>
                    </a:cubicBezTo>
                    <a:cubicBezTo>
                      <a:pt x="28483" y="42753"/>
                      <a:pt x="42603" y="28558"/>
                      <a:pt x="60000" y="28558"/>
                    </a:cubicBezTo>
                    <a:close/>
                    <a:moveTo>
                      <a:pt x="15524" y="0"/>
                    </a:moveTo>
                    <a:cubicBezTo>
                      <a:pt x="13577" y="693"/>
                      <a:pt x="11461" y="1086"/>
                      <a:pt x="9588" y="2023"/>
                    </a:cubicBezTo>
                    <a:cubicBezTo>
                      <a:pt x="3502" y="5300"/>
                      <a:pt x="150" y="10524"/>
                      <a:pt x="150" y="17397"/>
                    </a:cubicBezTo>
                    <a:cubicBezTo>
                      <a:pt x="0" y="45805"/>
                      <a:pt x="75" y="74120"/>
                      <a:pt x="75" y="102454"/>
                    </a:cubicBezTo>
                    <a:cubicBezTo>
                      <a:pt x="75" y="112042"/>
                      <a:pt x="7884" y="119851"/>
                      <a:pt x="17472" y="119851"/>
                    </a:cubicBezTo>
                    <a:cubicBezTo>
                      <a:pt x="31639" y="119888"/>
                      <a:pt x="45820" y="119907"/>
                      <a:pt x="60000" y="119907"/>
                    </a:cubicBezTo>
                    <a:cubicBezTo>
                      <a:pt x="74181" y="119907"/>
                      <a:pt x="88362" y="119888"/>
                      <a:pt x="102529" y="119851"/>
                    </a:cubicBezTo>
                    <a:cubicBezTo>
                      <a:pt x="111105" y="119851"/>
                      <a:pt x="118296" y="113615"/>
                      <a:pt x="119701" y="105094"/>
                    </a:cubicBezTo>
                    <a:cubicBezTo>
                      <a:pt x="119776" y="104794"/>
                      <a:pt x="119851" y="104476"/>
                      <a:pt x="119926" y="104158"/>
                    </a:cubicBezTo>
                    <a:lnTo>
                      <a:pt x="119926" y="15450"/>
                    </a:lnTo>
                    <a:cubicBezTo>
                      <a:pt x="119776" y="14738"/>
                      <a:pt x="119607" y="13970"/>
                      <a:pt x="119383" y="13259"/>
                    </a:cubicBezTo>
                    <a:cubicBezTo>
                      <a:pt x="117266" y="6086"/>
                      <a:pt x="112510" y="1723"/>
                      <a:pt x="105094" y="225"/>
                    </a:cubicBezTo>
                    <a:cubicBezTo>
                      <a:pt x="104869" y="225"/>
                      <a:pt x="104720" y="75"/>
                      <a:pt x="104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0"/>
              <p:cNvSpPr/>
              <p:nvPr/>
            </p:nvSpPr>
            <p:spPr>
              <a:xfrm>
                <a:off x="5898469" y="5482001"/>
                <a:ext cx="142070" cy="142070"/>
              </a:xfrm>
              <a:custGeom>
                <a:avLst/>
                <a:gdLst/>
                <a:ahLst/>
                <a:cxnLst/>
                <a:rect l="l" t="t" r="r" b="b"/>
                <a:pathLst>
                  <a:path w="49159" h="49159" extrusionOk="0">
                    <a:moveTo>
                      <a:pt x="24645" y="1"/>
                    </a:moveTo>
                    <a:cubicBezTo>
                      <a:pt x="11143" y="1"/>
                      <a:pt x="76" y="10993"/>
                      <a:pt x="1" y="24495"/>
                    </a:cubicBezTo>
                    <a:cubicBezTo>
                      <a:pt x="1" y="38072"/>
                      <a:pt x="10993" y="49158"/>
                      <a:pt x="24570" y="49158"/>
                    </a:cubicBezTo>
                    <a:cubicBezTo>
                      <a:pt x="24616" y="49158"/>
                      <a:pt x="24661" y="49159"/>
                      <a:pt x="24706" y="49159"/>
                    </a:cubicBezTo>
                    <a:cubicBezTo>
                      <a:pt x="38147" y="49159"/>
                      <a:pt x="49158" y="38102"/>
                      <a:pt x="49158" y="24664"/>
                    </a:cubicBezTo>
                    <a:cubicBezTo>
                      <a:pt x="49158" y="11162"/>
                      <a:pt x="38147" y="76"/>
                      <a:pt x="24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66" name="Google Shape;566;p30"/>
          <p:cNvSpPr/>
          <p:nvPr/>
        </p:nvSpPr>
        <p:spPr>
          <a:xfrm>
            <a:off x="5822700" y="2411375"/>
            <a:ext cx="420000" cy="1506300"/>
          </a:xfrm>
          <a:prstGeom prst="rect">
            <a:avLst/>
          </a:prstGeom>
          <a:solidFill>
            <a:srgbClr val="6F40A8">
              <a:alpha val="5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0"/>
          <p:cNvSpPr/>
          <p:nvPr/>
        </p:nvSpPr>
        <p:spPr>
          <a:xfrm>
            <a:off x="5945274" y="3528269"/>
            <a:ext cx="174930" cy="167058"/>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8" name="Google Shape;568;p30"/>
          <p:cNvSpPr/>
          <p:nvPr/>
        </p:nvSpPr>
        <p:spPr>
          <a:xfrm>
            <a:off x="5935566" y="3216303"/>
            <a:ext cx="194344" cy="134072"/>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9" name="Google Shape;569;p30"/>
          <p:cNvSpPr/>
          <p:nvPr/>
        </p:nvSpPr>
        <p:spPr>
          <a:xfrm>
            <a:off x="5987552" y="2525124"/>
            <a:ext cx="90372" cy="194344"/>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570" name="Google Shape;570;p30"/>
          <p:cNvGrpSpPr/>
          <p:nvPr/>
        </p:nvGrpSpPr>
        <p:grpSpPr>
          <a:xfrm>
            <a:off x="5962191" y="2897371"/>
            <a:ext cx="141095" cy="141038"/>
            <a:chOff x="5796225" y="5379778"/>
            <a:chExt cx="346586" cy="346531"/>
          </a:xfrm>
        </p:grpSpPr>
        <p:sp>
          <p:nvSpPr>
            <p:cNvPr id="571" name="Google Shape;571;p30"/>
            <p:cNvSpPr/>
            <p:nvPr/>
          </p:nvSpPr>
          <p:spPr>
            <a:xfrm>
              <a:off x="5796225" y="5379778"/>
              <a:ext cx="346586" cy="346531"/>
            </a:xfrm>
            <a:custGeom>
              <a:avLst/>
              <a:gdLst/>
              <a:ahLst/>
              <a:cxnLst/>
              <a:rect l="l" t="t" r="r" b="b"/>
              <a:pathLst>
                <a:path w="119926" h="119907" extrusionOk="0">
                  <a:moveTo>
                    <a:pt x="98708" y="14513"/>
                  </a:moveTo>
                  <a:cubicBezTo>
                    <a:pt x="102529" y="14588"/>
                    <a:pt x="105656" y="17790"/>
                    <a:pt x="105656" y="21611"/>
                  </a:cubicBezTo>
                  <a:cubicBezTo>
                    <a:pt x="105656" y="25431"/>
                    <a:pt x="102454" y="28558"/>
                    <a:pt x="98633" y="28558"/>
                  </a:cubicBezTo>
                  <a:cubicBezTo>
                    <a:pt x="94720" y="28558"/>
                    <a:pt x="91611" y="25356"/>
                    <a:pt x="91611" y="21461"/>
                  </a:cubicBezTo>
                  <a:cubicBezTo>
                    <a:pt x="91686" y="17641"/>
                    <a:pt x="94888" y="14513"/>
                    <a:pt x="98708" y="14513"/>
                  </a:cubicBezTo>
                  <a:close/>
                  <a:moveTo>
                    <a:pt x="60000" y="28558"/>
                  </a:moveTo>
                  <a:cubicBezTo>
                    <a:pt x="77472" y="28558"/>
                    <a:pt x="91686" y="42828"/>
                    <a:pt x="91611" y="60244"/>
                  </a:cubicBezTo>
                  <a:cubicBezTo>
                    <a:pt x="91611" y="77641"/>
                    <a:pt x="77397" y="91761"/>
                    <a:pt x="60000" y="91761"/>
                  </a:cubicBezTo>
                  <a:cubicBezTo>
                    <a:pt x="42603" y="91761"/>
                    <a:pt x="28408" y="77566"/>
                    <a:pt x="28408" y="60150"/>
                  </a:cubicBezTo>
                  <a:cubicBezTo>
                    <a:pt x="28483" y="42753"/>
                    <a:pt x="42603" y="28558"/>
                    <a:pt x="60000" y="28558"/>
                  </a:cubicBezTo>
                  <a:close/>
                  <a:moveTo>
                    <a:pt x="15524" y="0"/>
                  </a:moveTo>
                  <a:cubicBezTo>
                    <a:pt x="13577" y="693"/>
                    <a:pt x="11461" y="1086"/>
                    <a:pt x="9588" y="2023"/>
                  </a:cubicBezTo>
                  <a:cubicBezTo>
                    <a:pt x="3502" y="5300"/>
                    <a:pt x="150" y="10524"/>
                    <a:pt x="150" y="17397"/>
                  </a:cubicBezTo>
                  <a:cubicBezTo>
                    <a:pt x="0" y="45805"/>
                    <a:pt x="75" y="74120"/>
                    <a:pt x="75" y="102454"/>
                  </a:cubicBezTo>
                  <a:cubicBezTo>
                    <a:pt x="75" y="112042"/>
                    <a:pt x="7884" y="119851"/>
                    <a:pt x="17472" y="119851"/>
                  </a:cubicBezTo>
                  <a:cubicBezTo>
                    <a:pt x="31639" y="119888"/>
                    <a:pt x="45820" y="119907"/>
                    <a:pt x="60000" y="119907"/>
                  </a:cubicBezTo>
                  <a:cubicBezTo>
                    <a:pt x="74181" y="119907"/>
                    <a:pt x="88362" y="119888"/>
                    <a:pt x="102529" y="119851"/>
                  </a:cubicBezTo>
                  <a:cubicBezTo>
                    <a:pt x="111105" y="119851"/>
                    <a:pt x="118296" y="113615"/>
                    <a:pt x="119701" y="105094"/>
                  </a:cubicBezTo>
                  <a:cubicBezTo>
                    <a:pt x="119776" y="104794"/>
                    <a:pt x="119851" y="104476"/>
                    <a:pt x="119926" y="104158"/>
                  </a:cubicBezTo>
                  <a:lnTo>
                    <a:pt x="119926" y="15450"/>
                  </a:lnTo>
                  <a:cubicBezTo>
                    <a:pt x="119776" y="14738"/>
                    <a:pt x="119607" y="13970"/>
                    <a:pt x="119383" y="13259"/>
                  </a:cubicBezTo>
                  <a:cubicBezTo>
                    <a:pt x="117266" y="6086"/>
                    <a:pt x="112510" y="1723"/>
                    <a:pt x="105094" y="225"/>
                  </a:cubicBezTo>
                  <a:cubicBezTo>
                    <a:pt x="104869" y="225"/>
                    <a:pt x="104720" y="75"/>
                    <a:pt x="104476" y="0"/>
                  </a:cubicBezTo>
                  <a:close/>
                </a:path>
              </a:pathLst>
            </a:cu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0"/>
            <p:cNvSpPr/>
            <p:nvPr/>
          </p:nvSpPr>
          <p:spPr>
            <a:xfrm>
              <a:off x="5898469" y="5482001"/>
              <a:ext cx="142070" cy="142070"/>
            </a:xfrm>
            <a:custGeom>
              <a:avLst/>
              <a:gdLst/>
              <a:ahLst/>
              <a:cxnLst/>
              <a:rect l="l" t="t" r="r" b="b"/>
              <a:pathLst>
                <a:path w="49159" h="49159" extrusionOk="0">
                  <a:moveTo>
                    <a:pt x="24645" y="1"/>
                  </a:moveTo>
                  <a:cubicBezTo>
                    <a:pt x="11143" y="1"/>
                    <a:pt x="76" y="10993"/>
                    <a:pt x="1" y="24495"/>
                  </a:cubicBezTo>
                  <a:cubicBezTo>
                    <a:pt x="1" y="38072"/>
                    <a:pt x="10993" y="49158"/>
                    <a:pt x="24570" y="49158"/>
                  </a:cubicBezTo>
                  <a:cubicBezTo>
                    <a:pt x="24616" y="49158"/>
                    <a:pt x="24661" y="49159"/>
                    <a:pt x="24706" y="49159"/>
                  </a:cubicBezTo>
                  <a:cubicBezTo>
                    <a:pt x="38147" y="49159"/>
                    <a:pt x="49158" y="38102"/>
                    <a:pt x="49158" y="24664"/>
                  </a:cubicBezTo>
                  <a:cubicBezTo>
                    <a:pt x="49158" y="11162"/>
                    <a:pt x="38147" y="76"/>
                    <a:pt x="24645" y="1"/>
                  </a:cubicBezTo>
                  <a:close/>
                </a:path>
              </a:pathLst>
            </a:custGeom>
            <a:solidFill>
              <a:srgbClr val="6F4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3" name="Google Shape;573;p30"/>
          <p:cNvSpPr txBox="1">
            <a:spLocks noGrp="1"/>
          </p:cNvSpPr>
          <p:nvPr>
            <p:ph type="subTitle" idx="1"/>
          </p:nvPr>
        </p:nvSpPr>
        <p:spPr>
          <a:xfrm>
            <a:off x="1757916" y="3426677"/>
            <a:ext cx="3240409" cy="537300"/>
          </a:xfrm>
        </p:spPr>
        <p:txBody>
          <a:bodyPr spcFirstLastPara="1" wrap="square" lIns="91425" tIns="91425" rIns="91425" bIns="91425" anchor="ctr" anchorCtr="0">
            <a:noAutofit/>
          </a:bodyPr>
          <a:lstStyle/>
          <a:p>
            <a:pPr lvl="0"/>
            <a:r>
              <a:rPr lang="en-US" dirty="0"/>
              <a:t>Does anyone have any questions?</a:t>
            </a:r>
            <a:endParaRPr lang="en-US" dirty="0"/>
          </a:p>
          <a:p>
            <a:pPr lvl="0"/>
            <a:r>
              <a:rPr lang="en-IN" altLang="en-US" dirty="0"/>
              <a:t>kale.ahilya2019@vitbhopal.ac.in</a:t>
            </a:r>
            <a:endParaRPr lang="en-IN" altLang="en-US" dirty="0"/>
          </a:p>
          <a:p>
            <a:r>
              <a:rPr lang="en-IN" altLang="en-US" dirty="0"/>
              <a:t>v.shruthiy2018@vitstudent.ac.in</a:t>
            </a:r>
            <a:endParaRPr lang="en-IN" altLang="en-US" dirty="0"/>
          </a:p>
          <a:p>
            <a:r>
              <a:rPr lang="en-IN" altLang="en-US" dirty="0"/>
              <a:t>navneethb.r2019@vitstudent.ac.in</a:t>
            </a:r>
            <a:endParaRPr lang="en-IN" altLang="en-US" dirty="0"/>
          </a:p>
          <a:p>
            <a:pPr lvl="0"/>
            <a:r>
              <a:rPr lang="en-IN" altLang="en-US" dirty="0"/>
              <a:t>aryanavicot.john2018@vitstudent.ac.in</a:t>
            </a:r>
            <a:endParaRPr lang="en-IN" altLang="en-US" dirty="0"/>
          </a:p>
          <a:p>
            <a:pPr lvl="0"/>
            <a:r>
              <a:rPr lang="en-US" dirty="0"/>
              <a:t>dulipudiveera.sekhar2018@vitstudent.ac.in</a:t>
            </a:r>
            <a:endParaRPr lang="en-US" dirty="0"/>
          </a:p>
          <a:p>
            <a:pPr lvl="0"/>
            <a:r>
              <a:rPr lang="en-IN" altLang="en-US" dirty="0"/>
              <a:t>TEAM</a:t>
            </a:r>
            <a:endParaRPr lang="en-US" dirty="0"/>
          </a:p>
          <a:p>
            <a:pPr lvl="0"/>
            <a:r>
              <a:rPr lang="en-IN" altLang="en-US" dirty="0"/>
              <a:t>BUG DECIPHERS</a:t>
            </a:r>
            <a:endParaRPr lang="en-IN" altLang="en-US" dirty="0"/>
          </a:p>
        </p:txBody>
      </p:sp>
      <p:sp>
        <p:nvSpPr>
          <p:cNvPr id="574" name="Google Shape;574;p30"/>
          <p:cNvSpPr txBox="1">
            <a:spLocks noGrp="1"/>
          </p:cNvSpPr>
          <p:nvPr>
            <p:ph type="ctrTitle"/>
          </p:nvPr>
        </p:nvSpPr>
        <p:spPr>
          <a:xfrm>
            <a:off x="1286099" y="843265"/>
            <a:ext cx="3989100" cy="2052600"/>
          </a:xfrm>
        </p:spPr>
        <p:txBody>
          <a:bodyPr spcFirstLastPara="1" wrap="square" lIns="91425" tIns="91425" rIns="91425" bIns="91425" anchor="b" anchorCtr="0">
            <a:noAutofit/>
          </a:bodyPr>
          <a:lstStyle/>
          <a:p>
            <a:pPr lvl="0"/>
            <a:r>
              <a:rPr lang="en-US" dirty="0"/>
              <a:t>Thanks</a:t>
            </a:r>
            <a:endParaRPr lang="en-US" dirty="0"/>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15"/>
        <p:cNvGrpSpPr/>
        <p:nvPr/>
      </p:nvGrpSpPr>
      <p:grpSpPr>
        <a:xfrm>
          <a:off x="0" y="0"/>
          <a:ext cx="0" cy="0"/>
          <a:chOff x="0" y="0"/>
          <a:chExt cx="0" cy="0"/>
        </a:xfrm>
      </p:grpSpPr>
      <p:grpSp>
        <p:nvGrpSpPr>
          <p:cNvPr id="4" name="组合 3"/>
          <p:cNvGrpSpPr/>
          <p:nvPr/>
        </p:nvGrpSpPr>
        <p:grpSpPr>
          <a:xfrm>
            <a:off x="1905" y="894080"/>
            <a:ext cx="9140825" cy="3551555"/>
            <a:chOff x="845" y="1574"/>
            <a:chExt cx="17022" cy="6509"/>
          </a:xfrm>
        </p:grpSpPr>
        <p:sp>
          <p:nvSpPr>
            <p:cNvPr id="6" name="矩形 5"/>
            <p:cNvSpPr/>
            <p:nvPr/>
          </p:nvSpPr>
          <p:spPr>
            <a:xfrm>
              <a:off x="845" y="1574"/>
              <a:ext cx="17022" cy="6509"/>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C:\Users\lenovo\Desktop\motor-oil-engine-performance1.pngmotor-oil-engine-performance1"/>
            <p:cNvPicPr>
              <a:picLocks noChangeAspect="1"/>
            </p:cNvPicPr>
            <p:nvPr/>
          </p:nvPicPr>
          <p:blipFill>
            <a:blip r:embed="rId2"/>
            <a:srcRect/>
            <a:stretch>
              <a:fillRect/>
            </a:stretch>
          </p:blipFill>
          <p:spPr>
            <a:xfrm>
              <a:off x="1311" y="1908"/>
              <a:ext cx="10588" cy="5840"/>
            </a:xfrm>
            <a:prstGeom prst="rect">
              <a:avLst/>
            </a:prstGeom>
          </p:spPr>
        </p:pic>
      </p:grpSp>
      <p:sp>
        <p:nvSpPr>
          <p:cNvPr id="2" name="Rectangles 0"/>
          <p:cNvSpPr/>
          <p:nvPr/>
        </p:nvSpPr>
        <p:spPr>
          <a:xfrm>
            <a:off x="1691640" y="1491615"/>
            <a:ext cx="11707495" cy="2306955"/>
          </a:xfrm>
          <a:prstGeom prst="rect">
            <a:avLst/>
          </a:prstGeom>
          <a:noFill/>
          <a:ln>
            <a:noFill/>
          </a:ln>
        </p:spPr>
        <p:txBody>
          <a:bodyPr wrap="square" rtlCol="0" anchor="t">
            <a:spAutoFit/>
          </a:bodyPr>
          <a:lstStyle/>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Car </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Performance </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Prediction </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Using</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 IBM Watson</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a:p>
            <a:pPr algn="ctr"/>
            <a:r>
              <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rPr>
              <a:t> Machine Learning</a:t>
            </a:r>
            <a:endParaRPr lang="en-IN" altLang="en-US" sz="2400" b="1">
              <a:ln>
                <a:solidFill>
                  <a:srgbClr val="FFC000"/>
                </a:solidFill>
              </a:ln>
              <a:solidFill>
                <a:srgbClr val="00070B"/>
              </a:solidFill>
              <a:effectLst>
                <a:glow rad="228600">
                  <a:schemeClr val="accent1">
                    <a:satMod val="175000"/>
                    <a:alpha val="40000"/>
                  </a:schemeClr>
                </a:glow>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21"/>
        <p:cNvGrpSpPr/>
        <p:nvPr/>
      </p:nvGrpSpPr>
      <p:grpSpPr>
        <a:xfrm>
          <a:off x="0" y="0"/>
          <a:ext cx="0" cy="0"/>
          <a:chOff x="0" y="0"/>
          <a:chExt cx="0" cy="0"/>
        </a:xfrm>
      </p:grpSpPr>
      <p:sp>
        <p:nvSpPr>
          <p:cNvPr id="123" name="Google Shape;123;p18"/>
          <p:cNvSpPr txBox="1">
            <a:spLocks noGrp="1"/>
          </p:cNvSpPr>
          <p:nvPr>
            <p:ph type="subTitle" idx="2"/>
          </p:nvPr>
        </p:nvSpPr>
        <p:spPr>
          <a:xfrm>
            <a:off x="5485625" y="267555"/>
            <a:ext cx="2035500" cy="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a:latin typeface="+mj-lt"/>
                <a:ea typeface="Zilla Slab"/>
                <a:cs typeface="+mj-lt"/>
                <a:sym typeface="Zilla Slab"/>
              </a:rPr>
              <a:t>IBM Watson Machine Learning</a:t>
            </a:r>
            <a:endParaRPr lang="en-IN" altLang="en-US">
              <a:latin typeface="+mj-lt"/>
              <a:ea typeface="Zilla Slab"/>
              <a:cs typeface="+mj-lt"/>
              <a:sym typeface="Zilla Slab"/>
            </a:endParaRPr>
          </a:p>
        </p:txBody>
      </p:sp>
      <p:sp>
        <p:nvSpPr>
          <p:cNvPr id="125" name="Google Shape;125;p18"/>
          <p:cNvSpPr txBox="1">
            <a:spLocks noGrp="1"/>
          </p:cNvSpPr>
          <p:nvPr>
            <p:ph type="subTitle" idx="4"/>
          </p:nvPr>
        </p:nvSpPr>
        <p:spPr>
          <a:xfrm>
            <a:off x="5482450" y="893346"/>
            <a:ext cx="2035500" cy="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a:latin typeface="+mj-lt"/>
                <a:ea typeface="Zilla Slab"/>
                <a:cs typeface="+mj-lt"/>
                <a:sym typeface="Zilla Slab"/>
              </a:rPr>
              <a:t>Car Performance Prediction</a:t>
            </a:r>
            <a:endParaRPr lang="en-IN" altLang="en-US">
              <a:latin typeface="+mj-lt"/>
              <a:ea typeface="Zilla Slab"/>
              <a:cs typeface="+mj-lt"/>
              <a:sym typeface="Zilla Slab"/>
            </a:endParaRPr>
          </a:p>
        </p:txBody>
      </p:sp>
      <p:sp>
        <p:nvSpPr>
          <p:cNvPr id="127" name="Google Shape;127;p18"/>
          <p:cNvSpPr txBox="1">
            <a:spLocks noGrp="1"/>
          </p:cNvSpPr>
          <p:nvPr>
            <p:ph type="subTitle" idx="6"/>
          </p:nvPr>
        </p:nvSpPr>
        <p:spPr>
          <a:xfrm>
            <a:off x="5483085" y="1324829"/>
            <a:ext cx="2035500" cy="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a:latin typeface="+mj-lt"/>
                <a:ea typeface="Zilla Slab"/>
                <a:cs typeface="+mj-lt"/>
                <a:sym typeface="Zilla Slab"/>
              </a:rPr>
              <a:t>By Using IBM Watson Machine Learning</a:t>
            </a:r>
            <a:endParaRPr lang="en-IN" altLang="en-US">
              <a:latin typeface="+mj-lt"/>
              <a:ea typeface="Zilla Slab"/>
              <a:cs typeface="+mj-lt"/>
              <a:sym typeface="Zilla Slab"/>
            </a:endParaRPr>
          </a:p>
          <a:p>
            <a:pPr marL="0" lvl="0" indent="0" algn="l" rtl="0">
              <a:spcBef>
                <a:spcPts val="0"/>
              </a:spcBef>
              <a:spcAft>
                <a:spcPts val="0"/>
              </a:spcAft>
              <a:buNone/>
            </a:pPr>
            <a:endParaRPr lang="en-IN" altLang="en-US">
              <a:latin typeface="+mj-lt"/>
              <a:ea typeface="Zilla Slab"/>
              <a:cs typeface="+mj-lt"/>
              <a:sym typeface="Zilla Slab"/>
            </a:endParaRPr>
          </a:p>
        </p:txBody>
      </p:sp>
      <p:sp>
        <p:nvSpPr>
          <p:cNvPr id="129" name="Google Shape;129;p18"/>
          <p:cNvSpPr txBox="1">
            <a:spLocks noGrp="1"/>
          </p:cNvSpPr>
          <p:nvPr>
            <p:ph type="subTitle" idx="8"/>
          </p:nvPr>
        </p:nvSpPr>
        <p:spPr>
          <a:xfrm>
            <a:off x="5536265" y="2015829"/>
            <a:ext cx="2035500" cy="5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dirty="0">
                <a:latin typeface="+mj-lt"/>
                <a:ea typeface="Zilla Slab"/>
                <a:cs typeface="+mj-lt"/>
                <a:sym typeface="Zilla Slab"/>
              </a:rPr>
              <a:t>Problem Solving Flowchart</a:t>
            </a:r>
            <a:endParaRPr lang="en-IN" altLang="en-US" dirty="0">
              <a:latin typeface="+mj-lt"/>
              <a:ea typeface="Zilla Slab"/>
              <a:cs typeface="+mj-lt"/>
              <a:sym typeface="Zilla Slab"/>
            </a:endParaRPr>
          </a:p>
          <a:p>
            <a:pPr marL="0" lvl="0" indent="0" algn="l" rtl="0">
              <a:spcBef>
                <a:spcPts val="0"/>
              </a:spcBef>
              <a:spcAft>
                <a:spcPts val="0"/>
              </a:spcAft>
              <a:buNone/>
            </a:pPr>
            <a:endParaRPr lang="en-IN" altLang="en-US" dirty="0">
              <a:latin typeface="+mj-lt"/>
              <a:ea typeface="Zilla Slab"/>
              <a:cs typeface="+mj-lt"/>
              <a:sym typeface="Zilla Slab"/>
            </a:endParaRPr>
          </a:p>
        </p:txBody>
      </p:sp>
      <p:sp>
        <p:nvSpPr>
          <p:cNvPr id="130" name="Google Shape;130;p18"/>
          <p:cNvSpPr txBox="1">
            <a:spLocks noGrp="1"/>
          </p:cNvSpPr>
          <p:nvPr>
            <p:ph type="title"/>
          </p:nvPr>
        </p:nvSpPr>
        <p:spPr>
          <a:xfrm>
            <a:off x="4299653" y="104088"/>
            <a:ext cx="981710" cy="73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mj-lt"/>
                <a:cs typeface="+mj-lt"/>
              </a:rPr>
              <a:t>1</a:t>
            </a:r>
            <a:endParaRPr lang="en-US" sz="4000" dirty="0">
              <a:latin typeface="+mj-lt"/>
              <a:cs typeface="+mj-lt"/>
            </a:endParaRPr>
          </a:p>
        </p:txBody>
      </p:sp>
      <p:sp>
        <p:nvSpPr>
          <p:cNvPr id="131" name="Google Shape;131;p18"/>
          <p:cNvSpPr txBox="1">
            <a:spLocks noGrp="1"/>
          </p:cNvSpPr>
          <p:nvPr>
            <p:ph type="title" idx="9"/>
          </p:nvPr>
        </p:nvSpPr>
        <p:spPr>
          <a:xfrm>
            <a:off x="4135893" y="36197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mj-lt"/>
                <a:cs typeface="+mj-lt"/>
              </a:rPr>
              <a:t>2</a:t>
            </a:r>
            <a:endParaRPr lang="en-US" sz="4000" dirty="0">
              <a:latin typeface="+mj-lt"/>
              <a:cs typeface="+mj-lt"/>
            </a:endParaRPr>
          </a:p>
        </p:txBody>
      </p:sp>
      <p:sp>
        <p:nvSpPr>
          <p:cNvPr id="132" name="Google Shape;132;p18"/>
          <p:cNvSpPr txBox="1">
            <a:spLocks noGrp="1"/>
          </p:cNvSpPr>
          <p:nvPr>
            <p:ph type="title" idx="13"/>
          </p:nvPr>
        </p:nvSpPr>
        <p:spPr>
          <a:xfrm>
            <a:off x="4148880" y="903669"/>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mj-lt"/>
                <a:cs typeface="+mj-lt"/>
              </a:rPr>
              <a:t>3</a:t>
            </a:r>
            <a:endParaRPr lang="en-US" sz="4000" dirty="0">
              <a:latin typeface="+mj-lt"/>
              <a:cs typeface="+mj-lt"/>
            </a:endParaRPr>
          </a:p>
        </p:txBody>
      </p:sp>
      <p:sp>
        <p:nvSpPr>
          <p:cNvPr id="133" name="Google Shape;133;p18"/>
          <p:cNvSpPr txBox="1">
            <a:spLocks noGrp="1"/>
          </p:cNvSpPr>
          <p:nvPr>
            <p:ph type="title" idx="14"/>
          </p:nvPr>
        </p:nvSpPr>
        <p:spPr>
          <a:xfrm>
            <a:off x="4128465" y="1453278"/>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mj-lt"/>
                <a:cs typeface="+mj-lt"/>
              </a:rPr>
              <a:t>4</a:t>
            </a:r>
            <a:endParaRPr lang="en-US" sz="4000" dirty="0">
              <a:latin typeface="+mj-lt"/>
              <a:cs typeface="+mj-lt"/>
            </a:endParaRPr>
          </a:p>
        </p:txBody>
      </p:sp>
      <p:sp>
        <p:nvSpPr>
          <p:cNvPr id="134" name="Google Shape;134;p18"/>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a:latin typeface="+mj-lt"/>
                <a:cs typeface="+mj-lt"/>
              </a:rPr>
              <a:t>1</a:t>
            </a:r>
            <a:endParaRPr lang="en-IN" altLang="en-US">
              <a:latin typeface="+mj-lt"/>
              <a:cs typeface="+mj-lt"/>
            </a:endParaRPr>
          </a:p>
        </p:txBody>
      </p:sp>
      <p:sp>
        <p:nvSpPr>
          <p:cNvPr id="3" name="矩形 0"/>
          <p:cNvSpPr/>
          <p:nvPr/>
        </p:nvSpPr>
        <p:spPr>
          <a:xfrm>
            <a:off x="1219200" y="3022600"/>
            <a:ext cx="2448560" cy="288290"/>
          </a:xfrm>
          <a:prstGeom prst="rect">
            <a:avLst/>
          </a:prstGeom>
          <a:solidFill>
            <a:srgbClr val="AA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j-lt"/>
            </a:endParaRPr>
          </a:p>
        </p:txBody>
      </p:sp>
      <p:sp>
        <p:nvSpPr>
          <p:cNvPr id="2" name="文本框 1"/>
          <p:cNvSpPr txBox="1"/>
          <p:nvPr/>
        </p:nvSpPr>
        <p:spPr>
          <a:xfrm>
            <a:off x="1475105" y="2427605"/>
            <a:ext cx="2483485" cy="521970"/>
          </a:xfrm>
          <a:prstGeom prst="rect">
            <a:avLst/>
          </a:prstGeom>
          <a:noFill/>
        </p:spPr>
        <p:txBody>
          <a:bodyPr wrap="square" rtlCol="0">
            <a:spAutoFit/>
          </a:bodyPr>
          <a:lstStyle/>
          <a:p>
            <a:r>
              <a:rPr lang="en-IN" altLang="en-US" sz="2800" b="1">
                <a:solidFill>
                  <a:schemeClr val="bg1"/>
                </a:solidFill>
                <a:latin typeface="+mj-lt"/>
                <a:ea typeface="思源黑体 Bold" panose="020B0800000000000000" charset="-122"/>
              </a:rPr>
              <a:t>CONTENT</a:t>
            </a:r>
            <a:endParaRPr lang="en-IN" altLang="en-US" sz="2800" b="1">
              <a:solidFill>
                <a:schemeClr val="bg1"/>
              </a:solidFill>
              <a:latin typeface="+mj-lt"/>
              <a:ea typeface="思源黑体 Bold" panose="020B0800000000000000" charset="-122"/>
            </a:endParaRPr>
          </a:p>
        </p:txBody>
      </p:sp>
      <p:sp>
        <p:nvSpPr>
          <p:cNvPr id="4" name="Subtitle 0"/>
          <p:cNvSpPr>
            <a:spLocks noGrp="1"/>
          </p:cNvSpPr>
          <p:nvPr>
            <p:ph type="subTitle" idx="1"/>
          </p:nvPr>
        </p:nvSpPr>
        <p:spPr>
          <a:xfrm flipH="1">
            <a:off x="5358130" y="-308610"/>
            <a:ext cx="1708150" cy="781050"/>
          </a:xfrm>
        </p:spPr>
        <p:txBody>
          <a:bodyPr/>
          <a:lstStyle/>
          <a:p>
            <a:r>
              <a:rPr lang="en-IN" altLang="en-US"/>
              <a:t>Introduction</a:t>
            </a:r>
            <a:endParaRPr lang="en-IN" altLang="en-US"/>
          </a:p>
        </p:txBody>
      </p:sp>
      <p:sp>
        <p:nvSpPr>
          <p:cNvPr id="8" name="Google Shape;130;p18"/>
          <p:cNvSpPr txBox="1"/>
          <p:nvPr/>
        </p:nvSpPr>
        <p:spPr>
          <a:xfrm>
            <a:off x="4149540" y="3014715"/>
            <a:ext cx="1343700" cy="987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sz="4000" dirty="0">
                <a:latin typeface="+mj-lt"/>
                <a:cs typeface="+mj-lt"/>
              </a:rPr>
              <a:t>7</a:t>
            </a:r>
            <a:endParaRPr lang="en-IN" altLang="en-US" sz="4000" dirty="0">
              <a:latin typeface="+mj-lt"/>
              <a:cs typeface="+mj-lt"/>
            </a:endParaRPr>
          </a:p>
        </p:txBody>
      </p:sp>
      <p:sp>
        <p:nvSpPr>
          <p:cNvPr id="9" name="Google Shape;130;p18"/>
          <p:cNvSpPr txBox="1"/>
          <p:nvPr/>
        </p:nvSpPr>
        <p:spPr>
          <a:xfrm>
            <a:off x="4148880" y="3537780"/>
            <a:ext cx="1343700" cy="987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sz="4000" dirty="0">
                <a:latin typeface="+mj-lt"/>
                <a:cs typeface="+mj-lt"/>
              </a:rPr>
              <a:t>8</a:t>
            </a:r>
            <a:endParaRPr lang="en-IN" altLang="en-US" sz="4000" dirty="0">
              <a:latin typeface="+mj-lt"/>
              <a:cs typeface="+mj-lt"/>
            </a:endParaRPr>
          </a:p>
        </p:txBody>
      </p:sp>
      <p:sp>
        <p:nvSpPr>
          <p:cNvPr id="10" name="Google Shape;130;p18"/>
          <p:cNvSpPr txBox="1"/>
          <p:nvPr/>
        </p:nvSpPr>
        <p:spPr>
          <a:xfrm>
            <a:off x="4142394" y="2492704"/>
            <a:ext cx="1343700" cy="987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sz="4000" dirty="0">
                <a:latin typeface="+mj-lt"/>
                <a:cs typeface="+mj-lt"/>
              </a:rPr>
              <a:t>6</a:t>
            </a:r>
            <a:endParaRPr lang="en-IN" altLang="en-US" sz="4000" dirty="0">
              <a:latin typeface="+mj-lt"/>
              <a:cs typeface="+mj-lt"/>
            </a:endParaRPr>
          </a:p>
        </p:txBody>
      </p:sp>
      <p:sp>
        <p:nvSpPr>
          <p:cNvPr id="11" name="Google Shape;130;p18"/>
          <p:cNvSpPr txBox="1"/>
          <p:nvPr/>
        </p:nvSpPr>
        <p:spPr>
          <a:xfrm>
            <a:off x="4138750" y="1998150"/>
            <a:ext cx="1343700" cy="987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sz="4000" dirty="0">
                <a:latin typeface="+mj-lt"/>
                <a:cs typeface="+mj-lt"/>
              </a:rPr>
              <a:t>5</a:t>
            </a:r>
            <a:endParaRPr lang="en-IN" altLang="en-US" sz="4000" dirty="0">
              <a:latin typeface="+mj-lt"/>
              <a:cs typeface="+mj-lt"/>
            </a:endParaRPr>
          </a:p>
        </p:txBody>
      </p:sp>
      <p:sp>
        <p:nvSpPr>
          <p:cNvPr id="14" name="Subtitle 0"/>
          <p:cNvSpPr/>
          <p:nvPr/>
        </p:nvSpPr>
        <p:spPr>
          <a:xfrm flipH="1">
            <a:off x="5363845" y="339725"/>
            <a:ext cx="244729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a:t>Problem Statement</a:t>
            </a:r>
            <a:endParaRPr lang="en-IN" altLang="en-US"/>
          </a:p>
        </p:txBody>
      </p:sp>
      <p:sp>
        <p:nvSpPr>
          <p:cNvPr id="15" name="Subtitle 0"/>
          <p:cNvSpPr/>
          <p:nvPr/>
        </p:nvSpPr>
        <p:spPr>
          <a:xfrm flipH="1">
            <a:off x="5363845" y="771525"/>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a:t>Solution</a:t>
            </a:r>
            <a:endParaRPr lang="en-IN" altLang="en-US"/>
          </a:p>
        </p:txBody>
      </p:sp>
      <p:sp>
        <p:nvSpPr>
          <p:cNvPr id="17" name="Subtitle 0"/>
          <p:cNvSpPr/>
          <p:nvPr/>
        </p:nvSpPr>
        <p:spPr>
          <a:xfrm flipH="1">
            <a:off x="5412192" y="1411951"/>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dirty="0"/>
              <a:t>Flowchart</a:t>
            </a:r>
            <a:endParaRPr lang="en-IN" altLang="en-US" dirty="0"/>
          </a:p>
        </p:txBody>
      </p:sp>
      <p:sp>
        <p:nvSpPr>
          <p:cNvPr id="18" name="Subtitle 0"/>
          <p:cNvSpPr/>
          <p:nvPr/>
        </p:nvSpPr>
        <p:spPr>
          <a:xfrm flipH="1">
            <a:off x="5435600" y="3580130"/>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a:t>Conclusion</a:t>
            </a:r>
            <a:endParaRPr lang="en-IN" altLang="en-US"/>
          </a:p>
        </p:txBody>
      </p:sp>
      <p:sp>
        <p:nvSpPr>
          <p:cNvPr id="19" name="Subtitle 0"/>
          <p:cNvSpPr/>
          <p:nvPr/>
        </p:nvSpPr>
        <p:spPr>
          <a:xfrm flipH="1">
            <a:off x="5420832" y="2390936"/>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dirty="0"/>
              <a:t>Prototype</a:t>
            </a:r>
            <a:endParaRPr lang="en-IN" altLang="en-US" dirty="0"/>
          </a:p>
        </p:txBody>
      </p:sp>
      <p:sp>
        <p:nvSpPr>
          <p:cNvPr id="20" name="Subtitle 0"/>
          <p:cNvSpPr/>
          <p:nvPr/>
        </p:nvSpPr>
        <p:spPr>
          <a:xfrm flipH="1">
            <a:off x="5435600" y="2931795"/>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a:t>Demo Video</a:t>
            </a:r>
            <a:endParaRPr lang="en-IN" altLang="en-US"/>
          </a:p>
        </p:txBody>
      </p:sp>
      <p:sp>
        <p:nvSpPr>
          <p:cNvPr id="21" name="Subtitle 0"/>
          <p:cNvSpPr/>
          <p:nvPr/>
        </p:nvSpPr>
        <p:spPr>
          <a:xfrm flipH="1">
            <a:off x="5456489" y="4080944"/>
            <a:ext cx="170815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dirty="0"/>
              <a:t>Future Scope</a:t>
            </a:r>
            <a:endParaRPr lang="en-IN" altLang="en-US" dirty="0"/>
          </a:p>
        </p:txBody>
      </p:sp>
      <p:sp>
        <p:nvSpPr>
          <p:cNvPr id="23" name="Google Shape;130;p18"/>
          <p:cNvSpPr txBox="1"/>
          <p:nvPr/>
        </p:nvSpPr>
        <p:spPr>
          <a:xfrm>
            <a:off x="4168860" y="4079772"/>
            <a:ext cx="1343700" cy="987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6F40A8"/>
              </a:buClr>
              <a:buSzPts val="4800"/>
              <a:buFont typeface="Josefin Sans" panose="00000500000000000000"/>
              <a:buNone/>
              <a:defRPr sz="4800" b="1" i="0" u="none" strike="noStrike" cap="none">
                <a:solidFill>
                  <a:srgbClr val="6F40A8"/>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sz="4000" dirty="0">
                <a:latin typeface="+mj-lt"/>
                <a:cs typeface="+mj-lt"/>
              </a:rPr>
              <a:t>9</a:t>
            </a:r>
            <a:endParaRPr lang="en-IN" altLang="en-US" sz="4000" dirty="0">
              <a:latin typeface="+mj-lt"/>
              <a:cs typeface="+mj-lt"/>
            </a:endParaRPr>
          </a:p>
        </p:txBody>
      </p:sp>
      <p:sp>
        <p:nvSpPr>
          <p:cNvPr id="24" name="Subtitle 0"/>
          <p:cNvSpPr/>
          <p:nvPr/>
        </p:nvSpPr>
        <p:spPr>
          <a:xfrm flipH="1">
            <a:off x="5410922" y="1910686"/>
            <a:ext cx="3418840" cy="78105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L="914400" marR="0" lvl="1"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L="1371600" marR="0" lvl="2"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L="1828800" marR="0" lvl="3"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L="2286000" marR="0" lvl="4"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L="2743200" marR="0" lvl="5"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L="3200400" marR="0" lvl="6"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L="3657600" marR="0" lvl="7"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L="4114800" marR="0" lvl="8" indent="-317500" algn="l" rtl="0">
              <a:lnSpc>
                <a:spcPct val="100000"/>
              </a:lnSpc>
              <a:spcBef>
                <a:spcPts val="0"/>
              </a:spcBef>
              <a:spcAft>
                <a:spcPts val="0"/>
              </a:spcAft>
              <a:buClr>
                <a:srgbClr val="666666"/>
              </a:buClr>
              <a:buSzPts val="1400"/>
              <a:buFont typeface="Josefin Sans" panose="00000500000000000000"/>
              <a:buNone/>
              <a:defRPr sz="14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r>
              <a:rPr lang="en-IN" altLang="en-US" dirty="0"/>
              <a:t>Software And Languages Used</a:t>
            </a:r>
            <a:endParaRPr lang="en-IN" altLang="en-US" dirty="0"/>
          </a:p>
        </p:txBody>
      </p:sp>
      <p:sp>
        <p:nvSpPr>
          <p:cNvPr id="25" name="Google Shape;129;p18"/>
          <p:cNvSpPr txBox="1"/>
          <p:nvPr/>
        </p:nvSpPr>
        <p:spPr>
          <a:xfrm>
            <a:off x="5532588" y="2491650"/>
            <a:ext cx="20355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marL="914400" marR="0" lvl="1"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marL="1371600" marR="0" lvl="2"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marL="1828800" marR="0" lvl="3"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marL="2286000" marR="0" lvl="4"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marL="2743200" marR="0" lvl="5"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marL="3200400" marR="0" lvl="6"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marL="3657600" marR="0" lvl="7"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marL="4114800" marR="0" lvl="8"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a:pPr marL="0" lvl="0" indent="0" algn="l" rtl="0">
              <a:spcBef>
                <a:spcPts val="0"/>
              </a:spcBef>
              <a:spcAft>
                <a:spcPts val="0"/>
              </a:spcAft>
              <a:buNone/>
            </a:pPr>
            <a:r>
              <a:rPr lang="en-IN" altLang="en-US" dirty="0">
                <a:latin typeface="+mj-lt"/>
                <a:ea typeface="Zilla Slab"/>
                <a:cs typeface="+mj-lt"/>
                <a:sym typeface="Zilla Slab"/>
              </a:rPr>
              <a:t>For Making Of App</a:t>
            </a:r>
            <a:endParaRPr lang="en-IN" altLang="en-US" dirty="0">
              <a:latin typeface="+mj-lt"/>
              <a:ea typeface="Zilla Slab"/>
              <a:cs typeface="+mj-lt"/>
              <a:sym typeface="Zilla Slab"/>
            </a:endParaRPr>
          </a:p>
          <a:p>
            <a:pPr marL="0" lvl="0" indent="0" algn="l" rtl="0">
              <a:spcBef>
                <a:spcPts val="0"/>
              </a:spcBef>
              <a:spcAft>
                <a:spcPts val="0"/>
              </a:spcAft>
              <a:buNone/>
            </a:pPr>
            <a:endParaRPr lang="en-IN" altLang="en-US" dirty="0">
              <a:latin typeface="+mj-lt"/>
              <a:ea typeface="Zilla Slab"/>
              <a:cs typeface="+mj-lt"/>
              <a:sym typeface="Zilla Slab"/>
            </a:endParaRPr>
          </a:p>
        </p:txBody>
      </p:sp>
      <p:sp>
        <p:nvSpPr>
          <p:cNvPr id="27" name="Google Shape;129;p18"/>
          <p:cNvSpPr txBox="1"/>
          <p:nvPr/>
        </p:nvSpPr>
        <p:spPr>
          <a:xfrm>
            <a:off x="5532588" y="3004645"/>
            <a:ext cx="20355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marL="914400" marR="0" lvl="1"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marL="1371600" marR="0" lvl="2"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marL="1828800" marR="0" lvl="3"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marL="2286000" marR="0" lvl="4"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marL="2743200" marR="0" lvl="5"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marL="3200400" marR="0" lvl="6"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marL="3657600" marR="0" lvl="7"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marL="4114800" marR="0" lvl="8"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a:pPr marL="0" lvl="0" indent="0" algn="l" rtl="0">
              <a:spcBef>
                <a:spcPts val="0"/>
              </a:spcBef>
              <a:spcAft>
                <a:spcPts val="0"/>
              </a:spcAft>
              <a:buNone/>
            </a:pPr>
            <a:r>
              <a:rPr lang="en-IN" altLang="en-US" dirty="0">
                <a:latin typeface="+mj-lt"/>
                <a:ea typeface="Zilla Slab"/>
                <a:cs typeface="+mj-lt"/>
                <a:sym typeface="Zilla Slab"/>
              </a:rPr>
              <a:t>Snapshot Of App</a:t>
            </a:r>
            <a:endParaRPr lang="en-IN" altLang="en-US" dirty="0">
              <a:latin typeface="+mj-lt"/>
              <a:ea typeface="Zilla Slab"/>
              <a:cs typeface="+mj-lt"/>
              <a:sym typeface="Zilla Slab"/>
            </a:endParaRPr>
          </a:p>
          <a:p>
            <a:pPr marL="0" lvl="0" indent="0" algn="l" rtl="0">
              <a:spcBef>
                <a:spcPts val="0"/>
              </a:spcBef>
              <a:spcAft>
                <a:spcPts val="0"/>
              </a:spcAft>
              <a:buNone/>
            </a:pPr>
            <a:endParaRPr lang="en-IN" altLang="en-US" dirty="0">
              <a:latin typeface="+mj-lt"/>
              <a:ea typeface="Zilla Slab"/>
              <a:cs typeface="+mj-lt"/>
              <a:sym typeface="Zilla Slab"/>
            </a:endParaRPr>
          </a:p>
        </p:txBody>
      </p:sp>
      <p:sp>
        <p:nvSpPr>
          <p:cNvPr id="28" name="Google Shape;129;p18"/>
          <p:cNvSpPr txBox="1"/>
          <p:nvPr/>
        </p:nvSpPr>
        <p:spPr>
          <a:xfrm>
            <a:off x="5552935" y="3508215"/>
            <a:ext cx="20355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marL="914400" marR="0" lvl="1"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marL="1371600" marR="0" lvl="2"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marL="1828800" marR="0" lvl="3"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marL="2286000" marR="0" lvl="4"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marL="2743200" marR="0" lvl="5"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marL="3200400" marR="0" lvl="6"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marL="3657600" marR="0" lvl="7"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marL="4114800" marR="0" lvl="8"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a:pPr marL="0" lvl="0" indent="0" algn="l" rtl="0">
              <a:spcBef>
                <a:spcPts val="0"/>
              </a:spcBef>
              <a:spcAft>
                <a:spcPts val="0"/>
              </a:spcAft>
              <a:buNone/>
            </a:pPr>
            <a:r>
              <a:rPr lang="en-IN" altLang="en-US">
                <a:latin typeface="+mj-lt"/>
                <a:ea typeface="Zilla Slab"/>
                <a:cs typeface="+mj-lt"/>
                <a:sym typeface="Zilla Slab"/>
              </a:rPr>
              <a:t>Video Recording Of Working Of App</a:t>
            </a:r>
            <a:endParaRPr lang="en-IN" altLang="en-US">
              <a:latin typeface="+mj-lt"/>
              <a:ea typeface="Zilla Slab"/>
              <a:cs typeface="+mj-lt"/>
              <a:sym typeface="Zilla Slab"/>
            </a:endParaRPr>
          </a:p>
          <a:p>
            <a:pPr marL="0" lvl="0" indent="0" algn="l" rtl="0">
              <a:spcBef>
                <a:spcPts val="0"/>
              </a:spcBef>
              <a:spcAft>
                <a:spcPts val="0"/>
              </a:spcAft>
              <a:buNone/>
            </a:pPr>
            <a:endParaRPr lang="en-IN" altLang="en-US">
              <a:latin typeface="+mj-lt"/>
              <a:ea typeface="Zilla Slab"/>
              <a:cs typeface="+mj-lt"/>
              <a:sym typeface="Zilla Slab"/>
            </a:endParaRPr>
          </a:p>
        </p:txBody>
      </p:sp>
      <p:sp>
        <p:nvSpPr>
          <p:cNvPr id="29" name="Google Shape;129;p18"/>
          <p:cNvSpPr txBox="1"/>
          <p:nvPr/>
        </p:nvSpPr>
        <p:spPr>
          <a:xfrm>
            <a:off x="5569740" y="4188740"/>
            <a:ext cx="20355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marL="914400" marR="0" lvl="1"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marL="1371600" marR="0" lvl="2"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marL="1828800" marR="0" lvl="3"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marL="2286000" marR="0" lvl="4"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marL="2743200" marR="0" lvl="5"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marL="3200400" marR="0" lvl="6"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marL="3657600" marR="0" lvl="7"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marL="4114800" marR="0" lvl="8"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a:pPr marL="0" lvl="0" indent="0" algn="l" rtl="0">
              <a:spcBef>
                <a:spcPts val="0"/>
              </a:spcBef>
              <a:spcAft>
                <a:spcPts val="0"/>
              </a:spcAft>
              <a:buNone/>
            </a:pPr>
            <a:r>
              <a:rPr lang="en-IN" altLang="en-US" dirty="0">
                <a:latin typeface="+mj-lt"/>
                <a:ea typeface="Zilla Slab"/>
                <a:cs typeface="+mj-lt"/>
                <a:sym typeface="Zilla Slab"/>
              </a:rPr>
              <a:t>Result We Get</a:t>
            </a:r>
            <a:endParaRPr lang="en-IN" altLang="en-US" dirty="0">
              <a:latin typeface="+mj-lt"/>
              <a:ea typeface="Zilla Slab"/>
              <a:cs typeface="+mj-lt"/>
              <a:sym typeface="Zilla Slab"/>
            </a:endParaRPr>
          </a:p>
          <a:p>
            <a:pPr marL="0" lvl="0" indent="0" algn="l" rtl="0">
              <a:spcBef>
                <a:spcPts val="0"/>
              </a:spcBef>
              <a:spcAft>
                <a:spcPts val="0"/>
              </a:spcAft>
              <a:buNone/>
            </a:pPr>
            <a:endParaRPr lang="en-IN" altLang="en-US" dirty="0">
              <a:latin typeface="+mj-lt"/>
              <a:ea typeface="Zilla Slab"/>
              <a:cs typeface="+mj-lt"/>
              <a:sym typeface="Zilla Slab"/>
            </a:endParaRPr>
          </a:p>
        </p:txBody>
      </p:sp>
      <p:sp>
        <p:nvSpPr>
          <p:cNvPr id="30" name="Google Shape;129;p18"/>
          <p:cNvSpPr txBox="1"/>
          <p:nvPr/>
        </p:nvSpPr>
        <p:spPr>
          <a:xfrm>
            <a:off x="5576337" y="4657950"/>
            <a:ext cx="20355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1pPr>
            <a:lvl2pPr marL="914400" marR="0" lvl="1"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2pPr>
            <a:lvl3pPr marL="1371600" marR="0" lvl="2"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3pPr>
            <a:lvl4pPr marL="1828800" marR="0" lvl="3"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4pPr>
            <a:lvl5pPr marL="2286000" marR="0" lvl="4"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5pPr>
            <a:lvl6pPr marL="2743200" marR="0" lvl="5"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6pPr>
            <a:lvl7pPr marL="3200400" marR="0" lvl="6"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7pPr>
            <a:lvl8pPr marL="3657600" marR="0" lvl="7"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8pPr>
            <a:lvl9pPr marL="4114800" marR="0" lvl="8" indent="-317500" algn="l" rtl="0">
              <a:lnSpc>
                <a:spcPct val="100000"/>
              </a:lnSpc>
              <a:spcBef>
                <a:spcPts val="0"/>
              </a:spcBef>
              <a:spcAft>
                <a:spcPts val="0"/>
              </a:spcAft>
              <a:buClr>
                <a:srgbClr val="666666"/>
              </a:buClr>
              <a:buSzPts val="1100"/>
              <a:buFont typeface="Josefin Slab" panose="02000000000000000000"/>
              <a:buNone/>
              <a:defRPr sz="1100" b="0" i="0" u="none" strike="noStrike" cap="none">
                <a:solidFill>
                  <a:srgbClr val="666666"/>
                </a:solidFill>
                <a:latin typeface="Josefin Slab" panose="02000000000000000000"/>
                <a:ea typeface="Josefin Slab" panose="02000000000000000000"/>
                <a:cs typeface="Josefin Slab" panose="02000000000000000000"/>
                <a:sym typeface="Josefin Slab" panose="02000000000000000000"/>
              </a:defRPr>
            </a:lvl9pPr>
          </a:lstStyle>
          <a:p>
            <a:pPr marL="0" lvl="0" indent="0" algn="l" rtl="0">
              <a:spcBef>
                <a:spcPts val="0"/>
              </a:spcBef>
              <a:spcAft>
                <a:spcPts val="0"/>
              </a:spcAft>
              <a:buNone/>
            </a:pPr>
            <a:r>
              <a:rPr lang="en-IN" altLang="en-US" dirty="0">
                <a:latin typeface="+mj-lt"/>
                <a:ea typeface="Zilla Slab"/>
                <a:cs typeface="+mj-lt"/>
                <a:sym typeface="Zilla Slab"/>
              </a:rPr>
              <a:t>Of The App</a:t>
            </a:r>
            <a:endParaRPr lang="en-IN" altLang="en-US" dirty="0">
              <a:latin typeface="+mj-lt"/>
              <a:ea typeface="Zilla Slab"/>
              <a:cs typeface="+mj-lt"/>
              <a:sym typeface="Zilla Slab"/>
            </a:endParaRPr>
          </a:p>
          <a:p>
            <a:pPr marL="0" lvl="0" indent="0" algn="l" rtl="0">
              <a:spcBef>
                <a:spcPts val="0"/>
              </a:spcBef>
              <a:spcAft>
                <a:spcPts val="0"/>
              </a:spcAft>
              <a:buNone/>
            </a:pPr>
            <a:endParaRPr lang="en-IN" altLang="en-US" dirty="0">
              <a:latin typeface="+mj-lt"/>
              <a:ea typeface="Zilla Slab"/>
              <a:cs typeface="+mj-lt"/>
              <a:sym typeface="Zilla Slab"/>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5"/>
          <p:cNvSpPr txBox="1">
            <a:spLocks noGrp="1"/>
          </p:cNvSpPr>
          <p:nvPr>
            <p:ph type="ctrTitle"/>
          </p:nvPr>
        </p:nvSpPr>
        <p:spPr>
          <a:xfrm flipH="1">
            <a:off x="683260" y="123190"/>
            <a:ext cx="8978900" cy="1027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US">
                <a:solidFill>
                  <a:schemeClr val="bg1"/>
                </a:solidFill>
                <a:latin typeface="Arial" panose="020B0604020202020204" pitchFamily="34" charset="0"/>
                <a:ea typeface="SimSun" panose="02010600030101010101" pitchFamily="2" charset="-122"/>
                <a:cs typeface="Arial" panose="020B0604020202020204" pitchFamily="34" charset="0"/>
              </a:rPr>
              <a:t>INTRODUCTION</a:t>
            </a:r>
            <a:br>
              <a:rPr lang="en-IN" altLang="en-US">
                <a:solidFill>
                  <a:schemeClr val="bg1"/>
                </a:solidFill>
                <a:latin typeface="Arial Black" panose="020B0A04020102020204" charset="0"/>
                <a:ea typeface="SimSun" panose="02010600030101010101" pitchFamily="2" charset="-122"/>
                <a:cs typeface="Arial Black" panose="020B0A04020102020204" charset="0"/>
              </a:rPr>
            </a:br>
            <a:r>
              <a:rPr lang="en-IN" altLang="en-US" sz="1600">
                <a:solidFill>
                  <a:schemeClr val="bg1"/>
                </a:solidFill>
                <a:latin typeface="Arial" panose="020B0604020202020204" pitchFamily="34" charset="0"/>
                <a:ea typeface="SimSun" panose="02010600030101010101" pitchFamily="2" charset="-122"/>
                <a:cs typeface="Arial" panose="020B0604020202020204" pitchFamily="34" charset="0"/>
              </a:rPr>
              <a:t>I</a:t>
            </a:r>
            <a:r>
              <a:rPr lang="en-IN" altLang="en-US" sz="1600" b="0">
                <a:solidFill>
                  <a:schemeClr val="bg1"/>
                </a:solidFill>
                <a:latin typeface="Arial" panose="020B0604020202020204" pitchFamily="34" charset="0"/>
                <a:ea typeface="SimSun" panose="02010600030101010101" pitchFamily="2" charset="-122"/>
                <a:cs typeface="Arial" panose="020B0604020202020204" pitchFamily="34" charset="0"/>
              </a:rPr>
              <a:t>BM WATSON MACHINE LEARNING</a:t>
            </a:r>
            <a:endParaRPr lang="en-IN" altLang="en-US" sz="1600" b="0">
              <a:solidFill>
                <a:schemeClr val="bg1"/>
              </a:solidFill>
              <a:latin typeface="Arial" panose="020B0604020202020204" pitchFamily="34" charset="0"/>
              <a:ea typeface="SimSun" panose="02010600030101010101" pitchFamily="2" charset="-122"/>
              <a:cs typeface="Arial" panose="020B0604020202020204" pitchFamily="34" charset="0"/>
            </a:endParaRPr>
          </a:p>
        </p:txBody>
      </p:sp>
      <p:cxnSp>
        <p:nvCxnSpPr>
          <p:cNvPr id="394" name="Google Shape;394;p15"/>
          <p:cNvCxnSpPr/>
          <p:nvPr/>
        </p:nvCxnSpPr>
        <p:spPr>
          <a:xfrm>
            <a:off x="2483575" y="1275290"/>
            <a:ext cx="4339200" cy="0"/>
          </a:xfrm>
          <a:prstGeom prst="straightConnector1">
            <a:avLst/>
          </a:prstGeom>
          <a:noFill/>
          <a:ln w="19050" cap="flat" cmpd="sng">
            <a:solidFill>
              <a:schemeClr val="dk2"/>
            </a:solidFill>
            <a:prstDash val="solid"/>
            <a:round/>
            <a:headEnd type="none" w="med" len="med"/>
            <a:tailEnd type="none" w="med" len="med"/>
          </a:ln>
        </p:spPr>
      </p:cxnSp>
      <p:sp>
        <p:nvSpPr>
          <p:cNvPr id="395" name="Google Shape;395;p15"/>
          <p:cNvSpPr txBox="1">
            <a:spLocks noGrp="1"/>
          </p:cNvSpPr>
          <p:nvPr>
            <p:ph type="ctrTitle"/>
          </p:nvPr>
        </p:nvSpPr>
        <p:spPr>
          <a:xfrm>
            <a:off x="179070" y="1563370"/>
            <a:ext cx="8248650" cy="2146935"/>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Wingdings" panose="05000000000000000000" charset="0"/>
              <a:buChar char="§"/>
            </a:pPr>
            <a:r>
              <a:rPr lang="en-US" sz="1600">
                <a:solidFill>
                  <a:schemeClr val="bg1"/>
                </a:solidFill>
              </a:rPr>
              <a:t>Deploy any models including machine learning and deep learning models and decision optimization models</a:t>
            </a:r>
            <a:r>
              <a:rPr lang="en-IN" altLang="en-US" sz="1600">
                <a:solidFill>
                  <a:schemeClr val="bg1"/>
                </a:solidFill>
              </a:rPr>
              <a:t>.</a:t>
            </a:r>
            <a:endParaRPr lang="en-IN" altLang="en-US" sz="1600">
              <a:solidFill>
                <a:schemeClr val="bg1"/>
              </a:solidFill>
            </a:endParaRPr>
          </a:p>
        </p:txBody>
      </p:sp>
      <p:sp>
        <p:nvSpPr>
          <p:cNvPr id="7" name="Google Shape;395;p15"/>
          <p:cNvSpPr txBox="1"/>
          <p:nvPr/>
        </p:nvSpPr>
        <p:spPr>
          <a:xfrm>
            <a:off x="447675" y="843280"/>
            <a:ext cx="8248650" cy="214693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3000"/>
              <a:buFont typeface="Josefin Sans" panose="00000500000000000000"/>
              <a:buNone/>
              <a:defRPr sz="30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R="0" lvl="1"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R="0" lvl="2"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R="0" lvl="3"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R="0" lvl="4"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R="0" lvl="5"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R="0" lvl="6"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R="0" lvl="7"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R="0" lvl="8"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l" rtl="0">
              <a:spcBef>
                <a:spcPts val="0"/>
              </a:spcBef>
              <a:spcAft>
                <a:spcPts val="0"/>
              </a:spcAft>
              <a:buFont typeface="Wingdings" panose="05000000000000000000" charset="0"/>
            </a:pPr>
            <a:r>
              <a:rPr lang="en-IN" altLang="en-US" sz="1600">
                <a:solidFill>
                  <a:schemeClr val="bg1"/>
                </a:solidFill>
              </a:rPr>
              <a:t> </a:t>
            </a:r>
            <a:r>
              <a:rPr lang="en-US" sz="1600">
                <a:solidFill>
                  <a:schemeClr val="bg1"/>
                </a:solidFill>
              </a:rPr>
              <a:t>IBM Watson Machine Learning helps data scientists and developers accelerate AI and machine learning deployment on IBM Cloud Pak for Data. Deploy AI models at scale across any cloud on an open, extensible architecture. </a:t>
            </a:r>
            <a:endParaRPr lang="en-US" sz="1600">
              <a:solidFill>
                <a:schemeClr val="bg1"/>
              </a:solidFill>
            </a:endParaRPr>
          </a:p>
          <a:p>
            <a:pPr marL="0" lvl="0" indent="0" algn="l" rtl="0">
              <a:spcBef>
                <a:spcPts val="0"/>
              </a:spcBef>
              <a:spcAft>
                <a:spcPts val="0"/>
              </a:spcAft>
              <a:buFont typeface="Wingdings" panose="05000000000000000000" charset="0"/>
            </a:pPr>
            <a:endParaRPr lang="en-US" sz="1600">
              <a:solidFill>
                <a:schemeClr val="bg1"/>
              </a:solidFill>
            </a:endParaRPr>
          </a:p>
          <a:p>
            <a:pPr marL="0" lvl="0" indent="0" algn="l" rtl="0">
              <a:spcBef>
                <a:spcPts val="0"/>
              </a:spcBef>
              <a:spcAft>
                <a:spcPts val="0"/>
              </a:spcAft>
              <a:buFont typeface="Wingdings" panose="05000000000000000000" charset="0"/>
            </a:pPr>
            <a:r>
              <a:rPr lang="en-US" sz="1600">
                <a:solidFill>
                  <a:schemeClr val="bg1"/>
                </a:solidFill>
              </a:rPr>
              <a:t>With IBM you can:</a:t>
            </a:r>
            <a:endParaRPr lang="en-US" sz="1600">
              <a:solidFill>
                <a:schemeClr val="bg1"/>
              </a:solidFill>
            </a:endParaRPr>
          </a:p>
        </p:txBody>
      </p:sp>
      <p:sp>
        <p:nvSpPr>
          <p:cNvPr id="10" name="Google Shape;395;p15"/>
          <p:cNvSpPr txBox="1"/>
          <p:nvPr/>
        </p:nvSpPr>
        <p:spPr>
          <a:xfrm>
            <a:off x="179070" y="2571750"/>
            <a:ext cx="8248650" cy="214693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3000"/>
              <a:buFont typeface="Josefin Sans" panose="00000500000000000000"/>
              <a:buNone/>
              <a:defRPr sz="30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1pPr>
            <a:lvl2pPr marR="0" lvl="1"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2pPr>
            <a:lvl3pPr marR="0" lvl="2"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3pPr>
            <a:lvl4pPr marR="0" lvl="3"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4pPr>
            <a:lvl5pPr marR="0" lvl="4"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5pPr>
            <a:lvl6pPr marR="0" lvl="5"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6pPr>
            <a:lvl7pPr marR="0" lvl="6"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7pPr>
            <a:lvl8pPr marR="0" lvl="7"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8pPr>
            <a:lvl9pPr marR="0" lvl="8" algn="l" rtl="0">
              <a:lnSpc>
                <a:spcPct val="100000"/>
              </a:lnSpc>
              <a:spcBef>
                <a:spcPts val="0"/>
              </a:spcBef>
              <a:spcAft>
                <a:spcPts val="0"/>
              </a:spcAft>
              <a:buClr>
                <a:srgbClr val="666666"/>
              </a:buClr>
              <a:buSzPts val="1600"/>
              <a:buFont typeface="Josefin Sans" panose="00000500000000000000"/>
              <a:buNone/>
              <a:defRPr sz="1600" b="1" i="0" u="none" strike="noStrike" cap="none">
                <a:solidFill>
                  <a:srgbClr val="666666"/>
                </a:solidFill>
                <a:latin typeface="Josefin Sans" panose="00000500000000000000"/>
                <a:ea typeface="Josefin Sans" panose="00000500000000000000"/>
                <a:cs typeface="Josefin Sans" panose="00000500000000000000"/>
                <a:sym typeface="Josefin Sans" panose="00000500000000000000"/>
              </a:defRPr>
            </a:lvl9pPr>
          </a:lstStyle>
          <a:p>
            <a:pPr marL="285750" lvl="0" indent="-285750" algn="l" rtl="0">
              <a:spcBef>
                <a:spcPts val="0"/>
              </a:spcBef>
              <a:spcAft>
                <a:spcPts val="0"/>
              </a:spcAft>
              <a:buFont typeface="Wingdings" panose="05000000000000000000" charset="0"/>
              <a:buChar char="§"/>
            </a:pPr>
            <a:r>
              <a:rPr lang="en-IN" altLang="en-US" sz="1600">
                <a:solidFill>
                  <a:schemeClr val="bg1"/>
                </a:solidFill>
              </a:rPr>
              <a:t>Dynamically retrain models with continuous learning.</a:t>
            </a:r>
            <a:endParaRPr lang="en-IN" altLang="en-US" sz="1600">
              <a:solidFill>
                <a:schemeClr val="bg1"/>
              </a:solidFill>
            </a:endParaRPr>
          </a:p>
          <a:p>
            <a:pPr marL="285750" lvl="0" indent="-285750" algn="l" rtl="0">
              <a:spcBef>
                <a:spcPts val="0"/>
              </a:spcBef>
              <a:spcAft>
                <a:spcPts val="0"/>
              </a:spcAft>
              <a:buFont typeface="Wingdings" panose="05000000000000000000" charset="0"/>
              <a:buChar char="§"/>
            </a:pPr>
            <a:r>
              <a:rPr lang="en-IN" altLang="en-US" sz="1600">
                <a:solidFill>
                  <a:schemeClr val="bg1"/>
                </a:solidFill>
              </a:rPr>
              <a:t>Automatically generate APIs to build AI-powered applications through DevOps.</a:t>
            </a:r>
            <a:endParaRPr lang="en-IN" altLang="en-US" sz="1600">
              <a:solidFill>
                <a:schemeClr val="bg1"/>
              </a:solidFill>
            </a:endParaRPr>
          </a:p>
          <a:p>
            <a:pPr marL="285750" lvl="0" indent="-285750" algn="l" rtl="0">
              <a:spcBef>
                <a:spcPts val="0"/>
              </a:spcBef>
              <a:spcAft>
                <a:spcPts val="0"/>
              </a:spcAft>
              <a:buFont typeface="Wingdings" panose="05000000000000000000" charset="0"/>
              <a:buChar char="§"/>
            </a:pPr>
            <a:r>
              <a:rPr lang="en-IN" altLang="en-US" sz="1600">
                <a:solidFill>
                  <a:schemeClr val="bg1"/>
                </a:solidFill>
              </a:rPr>
              <a:t>Manage and monitor models for model drift, bias and risk.</a:t>
            </a:r>
            <a:endParaRPr lang="en-IN" altLang="en-US" sz="1600">
              <a:solidFill>
                <a:schemeClr val="bg1"/>
              </a:solidFill>
            </a:endParaRPr>
          </a:p>
          <a:p>
            <a:pPr marL="285750" lvl="0" indent="-285750" algn="l" rtl="0">
              <a:spcBef>
                <a:spcPts val="0"/>
              </a:spcBef>
              <a:spcAft>
                <a:spcPts val="0"/>
              </a:spcAft>
              <a:buFont typeface="Wingdings" panose="05000000000000000000" charset="0"/>
              <a:buChar char="§"/>
            </a:pPr>
            <a:r>
              <a:rPr lang="en-IN" altLang="en-US" sz="1600">
                <a:solidFill>
                  <a:schemeClr val="bg1"/>
                </a:solidFill>
              </a:rPr>
              <a:t>Bring any projects into production, including open source, third-party and IBM tools.</a:t>
            </a:r>
            <a:endParaRPr lang="en-IN" altLang="en-US" sz="1600">
              <a:solidFill>
                <a:schemeClr val="bg1"/>
              </a:solidFill>
            </a:endParaRPr>
          </a:p>
        </p:txBody>
      </p:sp>
      <p:sp>
        <p:nvSpPr>
          <p:cNvPr id="11"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a:latin typeface="+mj-lt"/>
                <a:cs typeface="+mj-lt"/>
              </a:rPr>
              <a:t>2</a:t>
            </a:r>
            <a:endParaRPr lang="en-IN" altLang="en-US">
              <a:latin typeface="+mj-lt"/>
              <a:cs typeface="+mj-lt"/>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1367790" y="411480"/>
            <a:ext cx="6408420" cy="791845"/>
          </a:xfrm>
          <a:prstGeom prst="rect">
            <a:avLst/>
          </a:prstGeom>
          <a:ln>
            <a:solidFill>
              <a:srgbClr val="92577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Rectangles 2"/>
          <p:cNvSpPr/>
          <p:nvPr/>
        </p:nvSpPr>
        <p:spPr>
          <a:xfrm>
            <a:off x="1907540" y="483870"/>
            <a:ext cx="5389880" cy="645160"/>
          </a:xfrm>
          <a:prstGeom prst="rect">
            <a:avLst/>
          </a:prstGeom>
          <a:noFill/>
          <a:ln>
            <a:noFill/>
          </a:ln>
        </p:spPr>
        <p:txBody>
          <a:bodyPr wrap="none" rtlCol="0" anchor="t">
            <a:spAutoFit/>
          </a:bodyPr>
          <a:lstStyle/>
          <a:p>
            <a:pPr algn="ctr"/>
            <a:r>
              <a:rPr lang="en-IN" altLang="en-US" sz="3600" b="1" dirty="0">
                <a:solidFill>
                  <a:srgbClr val="925775"/>
                </a:solidFill>
                <a:effectLst>
                  <a:outerShdw blurRad="38100" dist="25400" dir="5400000" algn="ctr" rotWithShape="0">
                    <a:srgbClr val="6E747A">
                      <a:alpha val="43000"/>
                    </a:srgbClr>
                  </a:outerShdw>
                </a:effectLst>
              </a:rPr>
              <a:t>PROBLEM STATEMENT</a:t>
            </a:r>
            <a:endParaRPr lang="en-IN" altLang="en-US" sz="3600" b="1" dirty="0">
              <a:solidFill>
                <a:srgbClr val="925775"/>
              </a:solidFill>
              <a:effectLst>
                <a:outerShdw blurRad="38100" dist="25400" dir="5400000" algn="ctr" rotWithShape="0">
                  <a:srgbClr val="6E747A">
                    <a:alpha val="43000"/>
                  </a:srgbClr>
                </a:outerShdw>
              </a:effectLst>
            </a:endParaRPr>
          </a:p>
        </p:txBody>
      </p:sp>
      <p:sp>
        <p:nvSpPr>
          <p:cNvPr id="4" name="Text Box 3"/>
          <p:cNvSpPr txBox="1"/>
          <p:nvPr/>
        </p:nvSpPr>
        <p:spPr>
          <a:xfrm>
            <a:off x="611505" y="1564005"/>
            <a:ext cx="8306435" cy="3291840"/>
          </a:xfrm>
          <a:prstGeom prst="rect">
            <a:avLst/>
          </a:prstGeom>
          <a:noFill/>
        </p:spPr>
        <p:txBody>
          <a:bodyPr wrap="square" rtlCol="0" anchor="t">
            <a:spAutoFit/>
          </a:bodyPr>
          <a:lstStyle/>
          <a:p>
            <a:pPr algn="l"/>
            <a:r>
              <a:rPr lang="en-US" sz="1600" b="1">
                <a:ln w="9525" cmpd="sng">
                  <a:noFill/>
                  <a:prstDash val="solid"/>
                </a:ln>
                <a:solidFill>
                  <a:srgbClr val="70AD47">
                    <a:tint val="1000"/>
                  </a:srgbClr>
                </a:solidFill>
                <a:effectLst>
                  <a:glow rad="38100">
                    <a:schemeClr val="accent1">
                      <a:alpha val="40000"/>
                    </a:schemeClr>
                  </a:glow>
                </a:effectLst>
              </a:rPr>
              <a:t>Predicting the performance level of cars is an important and interesting problem. The main goal is to predict the performance of the car to improve the certain behavior of the vehicle. This can significantly help to improve the system's fuel consumption and increase efficiency.</a:t>
            </a:r>
            <a:endParaRPr lang="en-US" sz="1600" b="1">
              <a:ln w="9525" cmpd="sng">
                <a:noFill/>
                <a:prstDash val="solid"/>
              </a:ln>
              <a:solidFill>
                <a:srgbClr val="70AD47">
                  <a:tint val="1000"/>
                </a:srgbClr>
              </a:solidFill>
              <a:effectLst>
                <a:glow rad="38100">
                  <a:schemeClr val="accent1">
                    <a:alpha val="40000"/>
                  </a:schemeClr>
                </a:glow>
              </a:effectLst>
            </a:endParaRPr>
          </a:p>
          <a:p>
            <a:pPr algn="l"/>
            <a:endParaRPr lang="en-US" sz="1600" b="1">
              <a:ln w="9525" cmpd="sng">
                <a:noFill/>
                <a:prstDash val="solid"/>
              </a:ln>
              <a:solidFill>
                <a:srgbClr val="70AD47">
                  <a:tint val="1000"/>
                </a:srgbClr>
              </a:solidFill>
              <a:effectLst>
                <a:glow rad="38100">
                  <a:schemeClr val="accent1">
                    <a:alpha val="40000"/>
                  </a:schemeClr>
                </a:glow>
              </a:effectLst>
            </a:endParaRPr>
          </a:p>
          <a:p>
            <a:pPr algn="l"/>
            <a:r>
              <a:rPr lang="en-US" sz="1600" b="1">
                <a:ln w="9525" cmpd="sng">
                  <a:noFill/>
                  <a:prstDash val="solid"/>
                </a:ln>
                <a:solidFill>
                  <a:srgbClr val="70AD47">
                    <a:tint val="1000"/>
                  </a:srgbClr>
                </a:solidFill>
                <a:effectLst>
                  <a:glow rad="38100">
                    <a:schemeClr val="accent1">
                      <a:alpha val="40000"/>
                    </a:schemeClr>
                  </a:glow>
                </a:effectLst>
              </a:rPr>
              <a:t>The performance analysis of the car is based on the engine type, no of engine cylinders, fuel type, and horsepower, etc. These are the factors on which the health of the car can be predicted. It is an on-going process of obtaining, researching, analyzing, and recording the health based on the above three factors. The performance objectives like mileage, dependability, flexibility, and cost can be grouped together to play a vital role in the prediction engine and engine management system. This approach is a very important step towards understanding the vehicle's performan</a:t>
            </a:r>
            <a:r>
              <a:rPr lang="en-US" b="1">
                <a:ln w="9525" cmpd="sng">
                  <a:noFill/>
                  <a:prstDash val="solid"/>
                </a:ln>
                <a:solidFill>
                  <a:srgbClr val="70AD47">
                    <a:tint val="1000"/>
                  </a:srgbClr>
                </a:solidFill>
                <a:effectLst>
                  <a:glow rad="38100">
                    <a:schemeClr val="accent1">
                      <a:alpha val="40000"/>
                    </a:schemeClr>
                  </a:glow>
                </a:effectLst>
              </a:rPr>
              <a:t>ce.</a:t>
            </a:r>
            <a:endParaRPr lang="en-US" b="1">
              <a:ln w="9525" cmpd="sng">
                <a:noFill/>
                <a:prstDash val="solid"/>
              </a:ln>
              <a:solidFill>
                <a:srgbClr val="70AD47">
                  <a:tint val="1000"/>
                </a:srgbClr>
              </a:solidFill>
              <a:effectLst>
                <a:glow rad="38100">
                  <a:schemeClr val="accent1">
                    <a:alpha val="40000"/>
                  </a:schemeClr>
                </a:glow>
              </a:effectLst>
            </a:endParaRPr>
          </a:p>
        </p:txBody>
      </p:sp>
      <p:sp>
        <p:nvSpPr>
          <p:cNvPr id="5"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a:latin typeface="+mj-lt"/>
                <a:cs typeface="+mj-lt"/>
              </a:rPr>
              <a:t>3</a:t>
            </a:r>
            <a:endParaRPr lang="en-IN" altLang="en-US">
              <a:latin typeface="+mj-lt"/>
              <a:cs typeface="+mj-lt"/>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76"/>
        <p:cNvGrpSpPr/>
        <p:nvPr/>
      </p:nvGrpSpPr>
      <p:grpSpPr>
        <a:xfrm>
          <a:off x="0" y="0"/>
          <a:ext cx="0" cy="0"/>
          <a:chOff x="0" y="0"/>
          <a:chExt cx="0" cy="0"/>
        </a:xfrm>
      </p:grpSpPr>
      <p:sp>
        <p:nvSpPr>
          <p:cNvPr id="179" name="Google Shape;179;p20"/>
          <p:cNvSpPr txBox="1">
            <a:spLocks noGrp="1"/>
          </p:cNvSpPr>
          <p:nvPr>
            <p:ph type="sldNum" idx="4294967295"/>
          </p:nvPr>
        </p:nvSpPr>
        <p:spPr>
          <a:xfrm>
            <a:off x="8595360" y="2303145"/>
            <a:ext cx="548640" cy="537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atin typeface="+mj-lt"/>
                <a:cs typeface="+mj-lt"/>
              </a:rPr>
            </a:fld>
            <a:endParaRPr lang="en-US">
              <a:latin typeface="+mj-lt"/>
              <a:cs typeface="+mj-lt"/>
            </a:endParaRPr>
          </a:p>
        </p:txBody>
      </p:sp>
      <p:sp>
        <p:nvSpPr>
          <p:cNvPr id="19" name="Rectangles 18"/>
          <p:cNvSpPr/>
          <p:nvPr/>
        </p:nvSpPr>
        <p:spPr>
          <a:xfrm>
            <a:off x="707169" y="1274490"/>
            <a:ext cx="7683500" cy="3382010"/>
          </a:xfrm>
          <a:prstGeom prst="rect">
            <a:avLst/>
          </a:prstGeom>
          <a:ln>
            <a:solidFill>
              <a:srgbClr val="92577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s 19"/>
          <p:cNvSpPr/>
          <p:nvPr/>
        </p:nvSpPr>
        <p:spPr>
          <a:xfrm>
            <a:off x="2497797" y="272260"/>
            <a:ext cx="3932029" cy="6467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s 20"/>
          <p:cNvSpPr/>
          <p:nvPr/>
        </p:nvSpPr>
        <p:spPr>
          <a:xfrm>
            <a:off x="3306417" y="302895"/>
            <a:ext cx="2303836" cy="584775"/>
          </a:xfrm>
          <a:prstGeom prst="rect">
            <a:avLst/>
          </a:prstGeom>
          <a:noFill/>
          <a:ln>
            <a:noFill/>
          </a:ln>
        </p:spPr>
        <p:txBody>
          <a:bodyPr wrap="none" rtlCol="0" anchor="t">
            <a:spAutoFit/>
          </a:bodyPr>
          <a:lstStyle/>
          <a:p>
            <a:pPr algn="ctr"/>
            <a:r>
              <a:rPr lang="en-IN" altLang="en-US" sz="3200" b="1" dirty="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SOLUTION</a:t>
            </a:r>
            <a:endParaRPr lang="en-IN" altLang="en-US" sz="3200" b="1" dirty="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dirty="0">
                <a:latin typeface="+mj-lt"/>
                <a:cs typeface="+mj-lt"/>
              </a:rPr>
              <a:t>4</a:t>
            </a:r>
            <a:endParaRPr lang="en-IN" altLang="en-US" dirty="0">
              <a:latin typeface="+mj-lt"/>
              <a:cs typeface="+mj-lt"/>
            </a:endParaRPr>
          </a:p>
        </p:txBody>
      </p:sp>
      <p:grpSp>
        <p:nvGrpSpPr>
          <p:cNvPr id="163" name="Google Shape;163;p23"/>
          <p:cNvGrpSpPr/>
          <p:nvPr/>
        </p:nvGrpSpPr>
        <p:grpSpPr>
          <a:xfrm>
            <a:off x="1682636" y="2724563"/>
            <a:ext cx="5720080" cy="1355960"/>
            <a:chOff x="1290263" y="1858559"/>
            <a:chExt cx="6549177" cy="1685016"/>
          </a:xfrm>
        </p:grpSpPr>
        <p:sp>
          <p:nvSpPr>
            <p:cNvPr id="164" name="Google Shape;164;p23"/>
            <p:cNvSpPr/>
            <p:nvPr/>
          </p:nvSpPr>
          <p:spPr>
            <a:xfrm>
              <a:off x="4092750" y="1945100"/>
              <a:ext cx="958500" cy="958500"/>
            </a:xfrm>
            <a:prstGeom prst="ellipse">
              <a:avLst/>
            </a:prstGeom>
            <a:solidFill>
              <a:srgbClr val="925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65" name="Google Shape;165;p23"/>
            <p:cNvSpPr/>
            <p:nvPr/>
          </p:nvSpPr>
          <p:spPr>
            <a:xfrm>
              <a:off x="6556375" y="1945100"/>
              <a:ext cx="958500" cy="958500"/>
            </a:xfrm>
            <a:prstGeom prst="ellipse">
              <a:avLst/>
            </a:prstGeom>
            <a:solidFill>
              <a:srgbClr val="694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66" name="Google Shape;166;p23"/>
            <p:cNvSpPr/>
            <p:nvPr/>
          </p:nvSpPr>
          <p:spPr>
            <a:xfrm>
              <a:off x="1629075" y="1945050"/>
              <a:ext cx="958500" cy="958500"/>
            </a:xfrm>
            <a:prstGeom prst="ellipse">
              <a:avLst/>
            </a:prstGeom>
            <a:solidFill>
              <a:srgbClr val="694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67" name="Google Shape;167;p23"/>
            <p:cNvSpPr/>
            <p:nvPr/>
          </p:nvSpPr>
          <p:spPr>
            <a:xfrm>
              <a:off x="1323208" y="2414698"/>
              <a:ext cx="240490" cy="17974"/>
            </a:xfrm>
            <a:custGeom>
              <a:avLst/>
              <a:gdLst/>
              <a:ahLst/>
              <a:cxnLst/>
              <a:rect l="l" t="t" r="r" b="b"/>
              <a:pathLst>
                <a:path w="6168" h="461" extrusionOk="0">
                  <a:moveTo>
                    <a:pt x="198" y="0"/>
                  </a:moveTo>
                  <a:cubicBezTo>
                    <a:pt x="91" y="0"/>
                    <a:pt x="1" y="86"/>
                    <a:pt x="1" y="194"/>
                  </a:cubicBezTo>
                  <a:cubicBezTo>
                    <a:pt x="1" y="301"/>
                    <a:pt x="85" y="392"/>
                    <a:pt x="193" y="392"/>
                  </a:cubicBezTo>
                  <a:lnTo>
                    <a:pt x="5963" y="460"/>
                  </a:lnTo>
                  <a:lnTo>
                    <a:pt x="5969" y="460"/>
                  </a:lnTo>
                  <a:cubicBezTo>
                    <a:pt x="6076" y="460"/>
                    <a:pt x="6162" y="375"/>
                    <a:pt x="6162" y="267"/>
                  </a:cubicBezTo>
                  <a:cubicBezTo>
                    <a:pt x="6167" y="159"/>
                    <a:pt x="6076" y="68"/>
                    <a:pt x="5969" y="68"/>
                  </a:cubicBezTo>
                  <a:lnTo>
                    <a:pt x="198" y="0"/>
                  </a:lnTo>
                  <a:close/>
                </a:path>
              </a:pathLst>
            </a:custGeom>
            <a:solidFill>
              <a:srgbClr val="434343"/>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68" name="Google Shape;168;p23"/>
            <p:cNvSpPr/>
            <p:nvPr/>
          </p:nvSpPr>
          <p:spPr>
            <a:xfrm>
              <a:off x="7565967" y="2414698"/>
              <a:ext cx="240529" cy="17974"/>
            </a:xfrm>
            <a:custGeom>
              <a:avLst/>
              <a:gdLst/>
              <a:ahLst/>
              <a:cxnLst/>
              <a:rect l="l" t="t" r="r" b="b"/>
              <a:pathLst>
                <a:path w="6169" h="461" extrusionOk="0">
                  <a:moveTo>
                    <a:pt x="200" y="0"/>
                  </a:moveTo>
                  <a:cubicBezTo>
                    <a:pt x="92" y="0"/>
                    <a:pt x="8" y="86"/>
                    <a:pt x="8" y="194"/>
                  </a:cubicBezTo>
                  <a:cubicBezTo>
                    <a:pt x="1" y="301"/>
                    <a:pt x="92" y="392"/>
                    <a:pt x="200" y="392"/>
                  </a:cubicBezTo>
                  <a:lnTo>
                    <a:pt x="5970" y="460"/>
                  </a:lnTo>
                  <a:cubicBezTo>
                    <a:pt x="6078" y="460"/>
                    <a:pt x="6169" y="375"/>
                    <a:pt x="6169" y="267"/>
                  </a:cubicBezTo>
                  <a:cubicBezTo>
                    <a:pt x="6169" y="159"/>
                    <a:pt x="6083" y="68"/>
                    <a:pt x="5976" y="68"/>
                  </a:cubicBezTo>
                  <a:lnTo>
                    <a:pt x="205" y="0"/>
                  </a:ln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69" name="Google Shape;169;p23"/>
            <p:cNvSpPr/>
            <p:nvPr/>
          </p:nvSpPr>
          <p:spPr>
            <a:xfrm>
              <a:off x="1290263" y="2381518"/>
              <a:ext cx="81411" cy="80982"/>
            </a:xfrm>
            <a:custGeom>
              <a:avLst/>
              <a:gdLst/>
              <a:ahLst/>
              <a:cxnLst/>
              <a:rect l="l" t="t" r="r" b="b"/>
              <a:pathLst>
                <a:path w="2088" h="2077" extrusionOk="0">
                  <a:moveTo>
                    <a:pt x="1045" y="0"/>
                  </a:moveTo>
                  <a:cubicBezTo>
                    <a:pt x="477" y="0"/>
                    <a:pt x="11" y="458"/>
                    <a:pt x="6" y="1028"/>
                  </a:cubicBezTo>
                  <a:cubicBezTo>
                    <a:pt x="0" y="1600"/>
                    <a:pt x="459" y="2071"/>
                    <a:pt x="1032" y="2077"/>
                  </a:cubicBezTo>
                  <a:cubicBezTo>
                    <a:pt x="1036" y="2077"/>
                    <a:pt x="1041" y="2077"/>
                    <a:pt x="1045" y="2077"/>
                  </a:cubicBezTo>
                  <a:cubicBezTo>
                    <a:pt x="1612" y="2077"/>
                    <a:pt x="2071" y="1619"/>
                    <a:pt x="2082" y="1050"/>
                  </a:cubicBezTo>
                  <a:cubicBezTo>
                    <a:pt x="2087" y="477"/>
                    <a:pt x="1629" y="7"/>
                    <a:pt x="1055" y="0"/>
                  </a:cubicBezTo>
                  <a:cubicBezTo>
                    <a:pt x="1052" y="0"/>
                    <a:pt x="1049" y="0"/>
                    <a:pt x="1045"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0" name="Google Shape;170;p23"/>
            <p:cNvSpPr/>
            <p:nvPr/>
          </p:nvSpPr>
          <p:spPr>
            <a:xfrm>
              <a:off x="7757989" y="2381518"/>
              <a:ext cx="81450" cy="80982"/>
            </a:xfrm>
            <a:custGeom>
              <a:avLst/>
              <a:gdLst/>
              <a:ahLst/>
              <a:cxnLst/>
              <a:rect l="l" t="t" r="r" b="b"/>
              <a:pathLst>
                <a:path w="2089" h="2077" extrusionOk="0">
                  <a:moveTo>
                    <a:pt x="1046" y="0"/>
                  </a:moveTo>
                  <a:cubicBezTo>
                    <a:pt x="477" y="0"/>
                    <a:pt x="18" y="458"/>
                    <a:pt x="6" y="1028"/>
                  </a:cubicBezTo>
                  <a:cubicBezTo>
                    <a:pt x="1" y="1600"/>
                    <a:pt x="461" y="2071"/>
                    <a:pt x="1033" y="2077"/>
                  </a:cubicBezTo>
                  <a:cubicBezTo>
                    <a:pt x="1037" y="2077"/>
                    <a:pt x="1041" y="2077"/>
                    <a:pt x="1045" y="2077"/>
                  </a:cubicBezTo>
                  <a:cubicBezTo>
                    <a:pt x="1613" y="2077"/>
                    <a:pt x="2077" y="1619"/>
                    <a:pt x="2083" y="1050"/>
                  </a:cubicBezTo>
                  <a:cubicBezTo>
                    <a:pt x="2088" y="477"/>
                    <a:pt x="1629" y="7"/>
                    <a:pt x="1056" y="0"/>
                  </a:cubicBezTo>
                  <a:cubicBezTo>
                    <a:pt x="1053" y="0"/>
                    <a:pt x="1049" y="0"/>
                    <a:pt x="1046"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1" name="Google Shape;171;p23"/>
            <p:cNvSpPr/>
            <p:nvPr/>
          </p:nvSpPr>
          <p:spPr>
            <a:xfrm>
              <a:off x="2660376" y="2415800"/>
              <a:ext cx="1347857" cy="15325"/>
            </a:xfrm>
            <a:custGeom>
              <a:avLst/>
              <a:gdLst/>
              <a:ahLst/>
              <a:cxnLst/>
              <a:rect l="l" t="t" r="r" b="b"/>
              <a:pathLst>
                <a:path w="5845" h="393" extrusionOk="0">
                  <a:moveTo>
                    <a:pt x="199" y="1"/>
                  </a:moveTo>
                  <a:cubicBezTo>
                    <a:pt x="86" y="1"/>
                    <a:pt x="0" y="87"/>
                    <a:pt x="0" y="194"/>
                  </a:cubicBezTo>
                  <a:cubicBezTo>
                    <a:pt x="0" y="307"/>
                    <a:pt x="86" y="393"/>
                    <a:pt x="199" y="393"/>
                  </a:cubicBezTo>
                  <a:lnTo>
                    <a:pt x="5646" y="393"/>
                  </a:lnTo>
                  <a:cubicBezTo>
                    <a:pt x="5759" y="393"/>
                    <a:pt x="5844" y="307"/>
                    <a:pt x="5844" y="194"/>
                  </a:cubicBezTo>
                  <a:cubicBezTo>
                    <a:pt x="5844" y="87"/>
                    <a:pt x="5759" y="1"/>
                    <a:pt x="5646" y="1"/>
                  </a:cubicBezTo>
                  <a:close/>
                </a:path>
              </a:pathLst>
            </a:custGeom>
            <a:solidFill>
              <a:srgbClr val="3F2551"/>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2" name="Google Shape;172;p23"/>
            <p:cNvSpPr/>
            <p:nvPr/>
          </p:nvSpPr>
          <p:spPr>
            <a:xfrm>
              <a:off x="1548137" y="1859729"/>
              <a:ext cx="1127552" cy="571398"/>
            </a:xfrm>
            <a:custGeom>
              <a:avLst/>
              <a:gdLst/>
              <a:ahLst/>
              <a:cxnLst/>
              <a:rect l="l" t="t" r="r" b="b"/>
              <a:pathLst>
                <a:path w="28919" h="14655" extrusionOk="0">
                  <a:moveTo>
                    <a:pt x="14462" y="0"/>
                  </a:moveTo>
                  <a:cubicBezTo>
                    <a:pt x="6486" y="0"/>
                    <a:pt x="1" y="6485"/>
                    <a:pt x="1" y="14456"/>
                  </a:cubicBezTo>
                  <a:cubicBezTo>
                    <a:pt x="1" y="14569"/>
                    <a:pt x="87" y="14655"/>
                    <a:pt x="200" y="14655"/>
                  </a:cubicBezTo>
                  <a:cubicBezTo>
                    <a:pt x="307" y="14655"/>
                    <a:pt x="393" y="14569"/>
                    <a:pt x="393" y="14456"/>
                  </a:cubicBezTo>
                  <a:cubicBezTo>
                    <a:pt x="393" y="6706"/>
                    <a:pt x="6707" y="392"/>
                    <a:pt x="14462" y="392"/>
                  </a:cubicBezTo>
                  <a:cubicBezTo>
                    <a:pt x="22218" y="392"/>
                    <a:pt x="28526" y="6706"/>
                    <a:pt x="28526" y="14456"/>
                  </a:cubicBezTo>
                  <a:cubicBezTo>
                    <a:pt x="28526" y="14569"/>
                    <a:pt x="28612" y="14655"/>
                    <a:pt x="28725" y="14655"/>
                  </a:cubicBezTo>
                  <a:cubicBezTo>
                    <a:pt x="28833" y="14655"/>
                    <a:pt x="28919" y="14569"/>
                    <a:pt x="28919" y="14456"/>
                  </a:cubicBezTo>
                  <a:cubicBezTo>
                    <a:pt x="28919" y="6485"/>
                    <a:pt x="22433" y="0"/>
                    <a:pt x="14462" y="0"/>
                  </a:cubicBezTo>
                  <a:close/>
                </a:path>
              </a:pathLst>
            </a:custGeom>
            <a:solidFill>
              <a:srgbClr val="3F2551"/>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3" name="Google Shape;173;p23"/>
            <p:cNvSpPr/>
            <p:nvPr/>
          </p:nvSpPr>
          <p:spPr>
            <a:xfrm>
              <a:off x="1546383" y="2411189"/>
              <a:ext cx="1131061" cy="573582"/>
            </a:xfrm>
            <a:custGeom>
              <a:avLst/>
              <a:gdLst/>
              <a:ahLst/>
              <a:cxnLst/>
              <a:rect l="l" t="t" r="r" b="b"/>
              <a:pathLst>
                <a:path w="29009" h="14711" extrusionOk="0">
                  <a:moveTo>
                    <a:pt x="245" y="0"/>
                  </a:moveTo>
                  <a:cubicBezTo>
                    <a:pt x="108" y="0"/>
                    <a:pt x="1" y="124"/>
                    <a:pt x="1" y="260"/>
                  </a:cubicBezTo>
                  <a:cubicBezTo>
                    <a:pt x="1" y="397"/>
                    <a:pt x="108" y="505"/>
                    <a:pt x="245" y="505"/>
                  </a:cubicBezTo>
                  <a:cubicBezTo>
                    <a:pt x="375" y="505"/>
                    <a:pt x="488" y="397"/>
                    <a:pt x="488" y="260"/>
                  </a:cubicBezTo>
                  <a:lnTo>
                    <a:pt x="488" y="226"/>
                  </a:lnTo>
                  <a:cubicBezTo>
                    <a:pt x="488" y="97"/>
                    <a:pt x="375" y="0"/>
                    <a:pt x="245" y="0"/>
                  </a:cubicBezTo>
                  <a:close/>
                  <a:moveTo>
                    <a:pt x="28765" y="90"/>
                  </a:moveTo>
                  <a:cubicBezTo>
                    <a:pt x="28634" y="90"/>
                    <a:pt x="28526" y="205"/>
                    <a:pt x="28526" y="335"/>
                  </a:cubicBezTo>
                  <a:lnTo>
                    <a:pt x="28765" y="369"/>
                  </a:lnTo>
                  <a:lnTo>
                    <a:pt x="28521" y="362"/>
                  </a:lnTo>
                  <a:lnTo>
                    <a:pt x="28521" y="362"/>
                  </a:lnTo>
                  <a:cubicBezTo>
                    <a:pt x="28521" y="499"/>
                    <a:pt x="28629" y="613"/>
                    <a:pt x="28765" y="613"/>
                  </a:cubicBezTo>
                  <a:cubicBezTo>
                    <a:pt x="28901" y="613"/>
                    <a:pt x="29008" y="505"/>
                    <a:pt x="29008" y="375"/>
                  </a:cubicBezTo>
                  <a:lnTo>
                    <a:pt x="29008" y="335"/>
                  </a:lnTo>
                  <a:cubicBezTo>
                    <a:pt x="29008" y="205"/>
                    <a:pt x="28901" y="90"/>
                    <a:pt x="28765" y="90"/>
                  </a:cubicBezTo>
                  <a:close/>
                  <a:moveTo>
                    <a:pt x="345" y="1649"/>
                  </a:moveTo>
                  <a:cubicBezTo>
                    <a:pt x="334" y="1649"/>
                    <a:pt x="324" y="1649"/>
                    <a:pt x="313" y="1651"/>
                  </a:cubicBezTo>
                  <a:cubicBezTo>
                    <a:pt x="177" y="1668"/>
                    <a:pt x="85" y="1804"/>
                    <a:pt x="98" y="1935"/>
                  </a:cubicBezTo>
                  <a:cubicBezTo>
                    <a:pt x="114" y="2059"/>
                    <a:pt x="216" y="2156"/>
                    <a:pt x="341" y="2156"/>
                  </a:cubicBezTo>
                  <a:lnTo>
                    <a:pt x="363" y="2156"/>
                  </a:lnTo>
                  <a:cubicBezTo>
                    <a:pt x="499" y="2139"/>
                    <a:pt x="596" y="2020"/>
                    <a:pt x="585" y="1883"/>
                  </a:cubicBezTo>
                  <a:lnTo>
                    <a:pt x="580" y="1849"/>
                  </a:lnTo>
                  <a:cubicBezTo>
                    <a:pt x="563" y="1729"/>
                    <a:pt x="462" y="1649"/>
                    <a:pt x="345" y="1649"/>
                  </a:cubicBezTo>
                  <a:close/>
                  <a:moveTo>
                    <a:pt x="28652" y="1744"/>
                  </a:moveTo>
                  <a:cubicBezTo>
                    <a:pt x="28536" y="1744"/>
                    <a:pt x="28434" y="1834"/>
                    <a:pt x="28419" y="1951"/>
                  </a:cubicBezTo>
                  <a:lnTo>
                    <a:pt x="28412" y="1991"/>
                  </a:lnTo>
                  <a:cubicBezTo>
                    <a:pt x="28401" y="2122"/>
                    <a:pt x="28498" y="2229"/>
                    <a:pt x="28629" y="2247"/>
                  </a:cubicBezTo>
                  <a:lnTo>
                    <a:pt x="28657" y="2247"/>
                  </a:lnTo>
                  <a:cubicBezTo>
                    <a:pt x="28776" y="2247"/>
                    <a:pt x="28889" y="2145"/>
                    <a:pt x="28901" y="2020"/>
                  </a:cubicBezTo>
                  <a:cubicBezTo>
                    <a:pt x="28917" y="1883"/>
                    <a:pt x="28827" y="1765"/>
                    <a:pt x="28691" y="1747"/>
                  </a:cubicBezTo>
                  <a:cubicBezTo>
                    <a:pt x="28678" y="1745"/>
                    <a:pt x="28665" y="1744"/>
                    <a:pt x="28652" y="1744"/>
                  </a:cubicBezTo>
                  <a:close/>
                  <a:moveTo>
                    <a:pt x="634" y="3276"/>
                  </a:moveTo>
                  <a:cubicBezTo>
                    <a:pt x="612" y="3276"/>
                    <a:pt x="590" y="3279"/>
                    <a:pt x="567" y="3284"/>
                  </a:cubicBezTo>
                  <a:cubicBezTo>
                    <a:pt x="438" y="3319"/>
                    <a:pt x="358" y="3460"/>
                    <a:pt x="392" y="3591"/>
                  </a:cubicBezTo>
                  <a:cubicBezTo>
                    <a:pt x="415" y="3705"/>
                    <a:pt x="517" y="3784"/>
                    <a:pt x="630" y="3784"/>
                  </a:cubicBezTo>
                  <a:cubicBezTo>
                    <a:pt x="648" y="3784"/>
                    <a:pt x="664" y="3779"/>
                    <a:pt x="682" y="3779"/>
                  </a:cubicBezTo>
                  <a:cubicBezTo>
                    <a:pt x="812" y="3750"/>
                    <a:pt x="897" y="3619"/>
                    <a:pt x="868" y="3489"/>
                  </a:cubicBezTo>
                  <a:lnTo>
                    <a:pt x="857" y="3449"/>
                  </a:lnTo>
                  <a:cubicBezTo>
                    <a:pt x="834" y="3341"/>
                    <a:pt x="740" y="3276"/>
                    <a:pt x="634" y="3276"/>
                  </a:cubicBezTo>
                  <a:close/>
                  <a:moveTo>
                    <a:pt x="28363" y="3368"/>
                  </a:moveTo>
                  <a:cubicBezTo>
                    <a:pt x="28255" y="3368"/>
                    <a:pt x="28158" y="3441"/>
                    <a:pt x="28129" y="3551"/>
                  </a:cubicBezTo>
                  <a:lnTo>
                    <a:pt x="28118" y="3585"/>
                  </a:lnTo>
                  <a:cubicBezTo>
                    <a:pt x="28089" y="3716"/>
                    <a:pt x="28168" y="3829"/>
                    <a:pt x="28299" y="3863"/>
                  </a:cubicBezTo>
                  <a:cubicBezTo>
                    <a:pt x="28317" y="3869"/>
                    <a:pt x="28333" y="3869"/>
                    <a:pt x="28351" y="3869"/>
                  </a:cubicBezTo>
                  <a:cubicBezTo>
                    <a:pt x="28464" y="3869"/>
                    <a:pt x="28571" y="3784"/>
                    <a:pt x="28600" y="3677"/>
                  </a:cubicBezTo>
                  <a:cubicBezTo>
                    <a:pt x="28634" y="3546"/>
                    <a:pt x="28555" y="3410"/>
                    <a:pt x="28424" y="3376"/>
                  </a:cubicBezTo>
                  <a:cubicBezTo>
                    <a:pt x="28404" y="3370"/>
                    <a:pt x="28383" y="3368"/>
                    <a:pt x="28363" y="3368"/>
                  </a:cubicBezTo>
                  <a:close/>
                  <a:moveTo>
                    <a:pt x="1091" y="4848"/>
                  </a:moveTo>
                  <a:cubicBezTo>
                    <a:pt x="1064" y="4848"/>
                    <a:pt x="1037" y="4853"/>
                    <a:pt x="1010" y="4863"/>
                  </a:cubicBezTo>
                  <a:cubicBezTo>
                    <a:pt x="886" y="4908"/>
                    <a:pt x="818" y="5049"/>
                    <a:pt x="863" y="5174"/>
                  </a:cubicBezTo>
                  <a:lnTo>
                    <a:pt x="874" y="5208"/>
                  </a:lnTo>
                  <a:cubicBezTo>
                    <a:pt x="915" y="5305"/>
                    <a:pt x="1004" y="5366"/>
                    <a:pt x="1106" y="5366"/>
                  </a:cubicBezTo>
                  <a:cubicBezTo>
                    <a:pt x="1135" y="5366"/>
                    <a:pt x="1158" y="5361"/>
                    <a:pt x="1187" y="5350"/>
                  </a:cubicBezTo>
                  <a:cubicBezTo>
                    <a:pt x="1316" y="5305"/>
                    <a:pt x="1379" y="5169"/>
                    <a:pt x="1334" y="5038"/>
                  </a:cubicBezTo>
                  <a:lnTo>
                    <a:pt x="1323" y="5010"/>
                  </a:lnTo>
                  <a:cubicBezTo>
                    <a:pt x="1287" y="4911"/>
                    <a:pt x="1191" y="4848"/>
                    <a:pt x="1091" y="4848"/>
                  </a:cubicBezTo>
                  <a:close/>
                  <a:moveTo>
                    <a:pt x="27880" y="4949"/>
                  </a:moveTo>
                  <a:cubicBezTo>
                    <a:pt x="27781" y="4949"/>
                    <a:pt x="27687" y="5009"/>
                    <a:pt x="27652" y="5106"/>
                  </a:cubicBezTo>
                  <a:lnTo>
                    <a:pt x="27641" y="5140"/>
                  </a:lnTo>
                  <a:cubicBezTo>
                    <a:pt x="27590" y="5264"/>
                    <a:pt x="27658" y="5407"/>
                    <a:pt x="27783" y="5452"/>
                  </a:cubicBezTo>
                  <a:cubicBezTo>
                    <a:pt x="27812" y="5463"/>
                    <a:pt x="27840" y="5468"/>
                    <a:pt x="27867" y="5468"/>
                  </a:cubicBezTo>
                  <a:cubicBezTo>
                    <a:pt x="27964" y="5468"/>
                    <a:pt x="28061" y="5407"/>
                    <a:pt x="28095" y="5311"/>
                  </a:cubicBezTo>
                  <a:lnTo>
                    <a:pt x="28106" y="5282"/>
                  </a:lnTo>
                  <a:cubicBezTo>
                    <a:pt x="28152" y="5151"/>
                    <a:pt x="28089" y="5015"/>
                    <a:pt x="27964" y="4965"/>
                  </a:cubicBezTo>
                  <a:cubicBezTo>
                    <a:pt x="27936" y="4954"/>
                    <a:pt x="27908" y="4949"/>
                    <a:pt x="27880" y="4949"/>
                  </a:cubicBezTo>
                  <a:close/>
                  <a:moveTo>
                    <a:pt x="1748" y="6370"/>
                  </a:moveTo>
                  <a:cubicBezTo>
                    <a:pt x="1712" y="6370"/>
                    <a:pt x="1675" y="6378"/>
                    <a:pt x="1640" y="6394"/>
                  </a:cubicBezTo>
                  <a:cubicBezTo>
                    <a:pt x="1520" y="6456"/>
                    <a:pt x="1470" y="6604"/>
                    <a:pt x="1533" y="6723"/>
                  </a:cubicBezTo>
                  <a:lnTo>
                    <a:pt x="1544" y="6751"/>
                  </a:lnTo>
                  <a:cubicBezTo>
                    <a:pt x="1588" y="6837"/>
                    <a:pt x="1674" y="6887"/>
                    <a:pt x="1766" y="6887"/>
                  </a:cubicBezTo>
                  <a:cubicBezTo>
                    <a:pt x="1800" y="6887"/>
                    <a:pt x="1839" y="6876"/>
                    <a:pt x="1873" y="6859"/>
                  </a:cubicBezTo>
                  <a:cubicBezTo>
                    <a:pt x="1992" y="6796"/>
                    <a:pt x="2043" y="6654"/>
                    <a:pt x="1981" y="6536"/>
                  </a:cubicBezTo>
                  <a:lnTo>
                    <a:pt x="1963" y="6502"/>
                  </a:lnTo>
                  <a:cubicBezTo>
                    <a:pt x="1923" y="6417"/>
                    <a:pt x="1837" y="6370"/>
                    <a:pt x="1748" y="6370"/>
                  </a:cubicBezTo>
                  <a:close/>
                  <a:moveTo>
                    <a:pt x="27215" y="6464"/>
                  </a:moveTo>
                  <a:cubicBezTo>
                    <a:pt x="27126" y="6464"/>
                    <a:pt x="27039" y="6514"/>
                    <a:pt x="26995" y="6599"/>
                  </a:cubicBezTo>
                  <a:lnTo>
                    <a:pt x="27199" y="6735"/>
                  </a:lnTo>
                  <a:lnTo>
                    <a:pt x="27199" y="6735"/>
                  </a:lnTo>
                  <a:lnTo>
                    <a:pt x="26982" y="6626"/>
                  </a:lnTo>
                  <a:lnTo>
                    <a:pt x="26982" y="6626"/>
                  </a:lnTo>
                  <a:cubicBezTo>
                    <a:pt x="26921" y="6746"/>
                    <a:pt x="26966" y="6893"/>
                    <a:pt x="27085" y="6950"/>
                  </a:cubicBezTo>
                  <a:cubicBezTo>
                    <a:pt x="27125" y="6973"/>
                    <a:pt x="27159" y="6978"/>
                    <a:pt x="27199" y="6978"/>
                  </a:cubicBezTo>
                  <a:cubicBezTo>
                    <a:pt x="27289" y="6978"/>
                    <a:pt x="27375" y="6932"/>
                    <a:pt x="27414" y="6848"/>
                  </a:cubicBezTo>
                  <a:lnTo>
                    <a:pt x="27432" y="6814"/>
                  </a:lnTo>
                  <a:cubicBezTo>
                    <a:pt x="27493" y="6694"/>
                    <a:pt x="27443" y="6552"/>
                    <a:pt x="27323" y="6490"/>
                  </a:cubicBezTo>
                  <a:cubicBezTo>
                    <a:pt x="27288" y="6472"/>
                    <a:pt x="27252" y="6464"/>
                    <a:pt x="27215" y="6464"/>
                  </a:cubicBezTo>
                  <a:close/>
                  <a:moveTo>
                    <a:pt x="2570" y="7801"/>
                  </a:moveTo>
                  <a:cubicBezTo>
                    <a:pt x="2526" y="7801"/>
                    <a:pt x="2481" y="7814"/>
                    <a:pt x="2440" y="7840"/>
                  </a:cubicBezTo>
                  <a:cubicBezTo>
                    <a:pt x="2326" y="7914"/>
                    <a:pt x="2298" y="8068"/>
                    <a:pt x="2371" y="8181"/>
                  </a:cubicBezTo>
                  <a:lnTo>
                    <a:pt x="2389" y="8209"/>
                  </a:lnTo>
                  <a:cubicBezTo>
                    <a:pt x="2434" y="8277"/>
                    <a:pt x="2514" y="8317"/>
                    <a:pt x="2593" y="8317"/>
                  </a:cubicBezTo>
                  <a:cubicBezTo>
                    <a:pt x="2638" y="8317"/>
                    <a:pt x="2685" y="8306"/>
                    <a:pt x="2724" y="8277"/>
                  </a:cubicBezTo>
                  <a:cubicBezTo>
                    <a:pt x="2837" y="8204"/>
                    <a:pt x="2871" y="8050"/>
                    <a:pt x="2798" y="7937"/>
                  </a:cubicBezTo>
                  <a:lnTo>
                    <a:pt x="2774" y="7914"/>
                  </a:lnTo>
                  <a:cubicBezTo>
                    <a:pt x="2727" y="7841"/>
                    <a:pt x="2650" y="7801"/>
                    <a:pt x="2570" y="7801"/>
                  </a:cubicBezTo>
                  <a:close/>
                  <a:moveTo>
                    <a:pt x="26374" y="7891"/>
                  </a:moveTo>
                  <a:cubicBezTo>
                    <a:pt x="26295" y="7891"/>
                    <a:pt x="26218" y="7928"/>
                    <a:pt x="26172" y="8000"/>
                  </a:cubicBezTo>
                  <a:lnTo>
                    <a:pt x="26359" y="8158"/>
                  </a:lnTo>
                  <a:lnTo>
                    <a:pt x="26160" y="8021"/>
                  </a:lnTo>
                  <a:lnTo>
                    <a:pt x="26160" y="8021"/>
                  </a:lnTo>
                  <a:cubicBezTo>
                    <a:pt x="26081" y="8136"/>
                    <a:pt x="26110" y="8288"/>
                    <a:pt x="26223" y="8362"/>
                  </a:cubicBezTo>
                  <a:cubicBezTo>
                    <a:pt x="26262" y="8390"/>
                    <a:pt x="26314" y="8403"/>
                    <a:pt x="26359" y="8403"/>
                  </a:cubicBezTo>
                  <a:cubicBezTo>
                    <a:pt x="26438" y="8403"/>
                    <a:pt x="26513" y="8369"/>
                    <a:pt x="26563" y="8294"/>
                  </a:cubicBezTo>
                  <a:lnTo>
                    <a:pt x="26581" y="8267"/>
                  </a:lnTo>
                  <a:cubicBezTo>
                    <a:pt x="26654" y="8152"/>
                    <a:pt x="26626" y="8005"/>
                    <a:pt x="26513" y="7932"/>
                  </a:cubicBezTo>
                  <a:cubicBezTo>
                    <a:pt x="26470" y="7904"/>
                    <a:pt x="26422" y="7891"/>
                    <a:pt x="26374" y="7891"/>
                  </a:cubicBezTo>
                  <a:close/>
                  <a:moveTo>
                    <a:pt x="3573" y="9135"/>
                  </a:moveTo>
                  <a:cubicBezTo>
                    <a:pt x="3516" y="9135"/>
                    <a:pt x="3458" y="9156"/>
                    <a:pt x="3410" y="9197"/>
                  </a:cubicBezTo>
                  <a:cubicBezTo>
                    <a:pt x="3308" y="9281"/>
                    <a:pt x="3303" y="9446"/>
                    <a:pt x="3393" y="9548"/>
                  </a:cubicBezTo>
                  <a:cubicBezTo>
                    <a:pt x="3439" y="9610"/>
                    <a:pt x="3507" y="9644"/>
                    <a:pt x="3581" y="9644"/>
                  </a:cubicBezTo>
                  <a:cubicBezTo>
                    <a:pt x="3631" y="9644"/>
                    <a:pt x="3688" y="9621"/>
                    <a:pt x="3733" y="9587"/>
                  </a:cubicBezTo>
                  <a:cubicBezTo>
                    <a:pt x="3835" y="9503"/>
                    <a:pt x="3853" y="9349"/>
                    <a:pt x="3774" y="9247"/>
                  </a:cubicBezTo>
                  <a:lnTo>
                    <a:pt x="3745" y="9220"/>
                  </a:lnTo>
                  <a:cubicBezTo>
                    <a:pt x="3700" y="9162"/>
                    <a:pt x="3637" y="9135"/>
                    <a:pt x="3573" y="9135"/>
                  </a:cubicBezTo>
                  <a:close/>
                  <a:moveTo>
                    <a:pt x="25382" y="9209"/>
                  </a:moveTo>
                  <a:cubicBezTo>
                    <a:pt x="25314" y="9209"/>
                    <a:pt x="25246" y="9237"/>
                    <a:pt x="25196" y="9293"/>
                  </a:cubicBezTo>
                  <a:lnTo>
                    <a:pt x="25173" y="9322"/>
                  </a:lnTo>
                  <a:cubicBezTo>
                    <a:pt x="25088" y="9424"/>
                    <a:pt x="25110" y="9566"/>
                    <a:pt x="25212" y="9650"/>
                  </a:cubicBezTo>
                  <a:cubicBezTo>
                    <a:pt x="25259" y="9689"/>
                    <a:pt x="25309" y="9707"/>
                    <a:pt x="25366" y="9707"/>
                  </a:cubicBezTo>
                  <a:cubicBezTo>
                    <a:pt x="25440" y="9707"/>
                    <a:pt x="25513" y="9673"/>
                    <a:pt x="25565" y="9610"/>
                  </a:cubicBezTo>
                  <a:cubicBezTo>
                    <a:pt x="25655" y="9514"/>
                    <a:pt x="25644" y="9356"/>
                    <a:pt x="25542" y="9270"/>
                  </a:cubicBezTo>
                  <a:cubicBezTo>
                    <a:pt x="25495" y="9229"/>
                    <a:pt x="25439" y="9209"/>
                    <a:pt x="25382" y="9209"/>
                  </a:cubicBezTo>
                  <a:close/>
                  <a:moveTo>
                    <a:pt x="4709" y="10340"/>
                  </a:moveTo>
                  <a:cubicBezTo>
                    <a:pt x="4644" y="10340"/>
                    <a:pt x="4578" y="10369"/>
                    <a:pt x="4528" y="10422"/>
                  </a:cubicBezTo>
                  <a:cubicBezTo>
                    <a:pt x="4437" y="10519"/>
                    <a:pt x="4448" y="10683"/>
                    <a:pt x="4545" y="10773"/>
                  </a:cubicBezTo>
                  <a:lnTo>
                    <a:pt x="4715" y="10603"/>
                  </a:lnTo>
                  <a:lnTo>
                    <a:pt x="4863" y="10404"/>
                  </a:lnTo>
                  <a:lnTo>
                    <a:pt x="4863" y="10404"/>
                  </a:lnTo>
                  <a:lnTo>
                    <a:pt x="4693" y="10581"/>
                  </a:lnTo>
                  <a:lnTo>
                    <a:pt x="4856" y="10399"/>
                  </a:lnTo>
                  <a:cubicBezTo>
                    <a:pt x="4814" y="10359"/>
                    <a:pt x="4762" y="10340"/>
                    <a:pt x="4709" y="10340"/>
                  </a:cubicBezTo>
                  <a:close/>
                  <a:moveTo>
                    <a:pt x="24240" y="10406"/>
                  </a:moveTo>
                  <a:cubicBezTo>
                    <a:pt x="24179" y="10406"/>
                    <a:pt x="24119" y="10429"/>
                    <a:pt x="24073" y="10472"/>
                  </a:cubicBezTo>
                  <a:lnTo>
                    <a:pt x="24055" y="10495"/>
                  </a:lnTo>
                  <a:cubicBezTo>
                    <a:pt x="23953" y="10587"/>
                    <a:pt x="23947" y="10739"/>
                    <a:pt x="24039" y="10836"/>
                  </a:cubicBezTo>
                  <a:cubicBezTo>
                    <a:pt x="24084" y="10888"/>
                    <a:pt x="24152" y="10915"/>
                    <a:pt x="24220" y="10915"/>
                  </a:cubicBezTo>
                  <a:cubicBezTo>
                    <a:pt x="24277" y="10915"/>
                    <a:pt x="24334" y="10893"/>
                    <a:pt x="24384" y="10854"/>
                  </a:cubicBezTo>
                  <a:lnTo>
                    <a:pt x="24408" y="10825"/>
                  </a:lnTo>
                  <a:cubicBezTo>
                    <a:pt x="24510" y="10734"/>
                    <a:pt x="24510" y="10581"/>
                    <a:pt x="24418" y="10485"/>
                  </a:cubicBezTo>
                  <a:cubicBezTo>
                    <a:pt x="24369" y="10432"/>
                    <a:pt x="24304" y="10406"/>
                    <a:pt x="24240" y="10406"/>
                  </a:cubicBezTo>
                  <a:close/>
                  <a:moveTo>
                    <a:pt x="5971" y="11405"/>
                  </a:moveTo>
                  <a:cubicBezTo>
                    <a:pt x="5898" y="11405"/>
                    <a:pt x="5826" y="11444"/>
                    <a:pt x="5775" y="11511"/>
                  </a:cubicBezTo>
                  <a:cubicBezTo>
                    <a:pt x="5696" y="11613"/>
                    <a:pt x="5725" y="11778"/>
                    <a:pt x="5833" y="11857"/>
                  </a:cubicBezTo>
                  <a:cubicBezTo>
                    <a:pt x="5878" y="11891"/>
                    <a:pt x="5929" y="11909"/>
                    <a:pt x="5980" y="11909"/>
                  </a:cubicBezTo>
                  <a:cubicBezTo>
                    <a:pt x="6055" y="11909"/>
                    <a:pt x="6128" y="11875"/>
                    <a:pt x="6173" y="11812"/>
                  </a:cubicBezTo>
                  <a:cubicBezTo>
                    <a:pt x="6259" y="11710"/>
                    <a:pt x="6236" y="11556"/>
                    <a:pt x="6134" y="11472"/>
                  </a:cubicBezTo>
                  <a:cubicBezTo>
                    <a:pt x="6128" y="11472"/>
                    <a:pt x="6099" y="11449"/>
                    <a:pt x="6099" y="11449"/>
                  </a:cubicBezTo>
                  <a:cubicBezTo>
                    <a:pt x="6059" y="11419"/>
                    <a:pt x="6015" y="11405"/>
                    <a:pt x="5971" y="11405"/>
                  </a:cubicBezTo>
                  <a:close/>
                  <a:moveTo>
                    <a:pt x="22969" y="11465"/>
                  </a:moveTo>
                  <a:cubicBezTo>
                    <a:pt x="22917" y="11465"/>
                    <a:pt x="22866" y="11482"/>
                    <a:pt x="22824" y="11517"/>
                  </a:cubicBezTo>
                  <a:lnTo>
                    <a:pt x="22802" y="11528"/>
                  </a:lnTo>
                  <a:cubicBezTo>
                    <a:pt x="22693" y="11608"/>
                    <a:pt x="22666" y="11760"/>
                    <a:pt x="22745" y="11868"/>
                  </a:cubicBezTo>
                  <a:cubicBezTo>
                    <a:pt x="22795" y="11936"/>
                    <a:pt x="22870" y="11970"/>
                    <a:pt x="22944" y="11970"/>
                  </a:cubicBezTo>
                  <a:cubicBezTo>
                    <a:pt x="22994" y="11970"/>
                    <a:pt x="23046" y="11954"/>
                    <a:pt x="23085" y="11925"/>
                  </a:cubicBezTo>
                  <a:lnTo>
                    <a:pt x="23120" y="11902"/>
                  </a:lnTo>
                  <a:cubicBezTo>
                    <a:pt x="23227" y="11818"/>
                    <a:pt x="23245" y="11664"/>
                    <a:pt x="23164" y="11562"/>
                  </a:cubicBezTo>
                  <a:cubicBezTo>
                    <a:pt x="23115" y="11499"/>
                    <a:pt x="23042" y="11465"/>
                    <a:pt x="22969" y="11465"/>
                  </a:cubicBezTo>
                  <a:close/>
                  <a:moveTo>
                    <a:pt x="7340" y="12319"/>
                  </a:moveTo>
                  <a:cubicBezTo>
                    <a:pt x="7259" y="12319"/>
                    <a:pt x="7183" y="12366"/>
                    <a:pt x="7137" y="12447"/>
                  </a:cubicBezTo>
                  <a:cubicBezTo>
                    <a:pt x="7069" y="12561"/>
                    <a:pt x="7121" y="12719"/>
                    <a:pt x="7239" y="12787"/>
                  </a:cubicBezTo>
                  <a:cubicBezTo>
                    <a:pt x="7280" y="12810"/>
                    <a:pt x="7319" y="12816"/>
                    <a:pt x="7359" y="12816"/>
                  </a:cubicBezTo>
                  <a:cubicBezTo>
                    <a:pt x="7443" y="12816"/>
                    <a:pt x="7524" y="12776"/>
                    <a:pt x="7569" y="12697"/>
                  </a:cubicBezTo>
                  <a:cubicBezTo>
                    <a:pt x="7637" y="12583"/>
                    <a:pt x="7603" y="12436"/>
                    <a:pt x="7484" y="12368"/>
                  </a:cubicBezTo>
                  <a:lnTo>
                    <a:pt x="7456" y="12351"/>
                  </a:lnTo>
                  <a:cubicBezTo>
                    <a:pt x="7417" y="12330"/>
                    <a:pt x="7378" y="12319"/>
                    <a:pt x="7340" y="12319"/>
                  </a:cubicBezTo>
                  <a:close/>
                  <a:moveTo>
                    <a:pt x="21586" y="12368"/>
                  </a:moveTo>
                  <a:cubicBezTo>
                    <a:pt x="21545" y="12368"/>
                    <a:pt x="21502" y="12379"/>
                    <a:pt x="21462" y="12402"/>
                  </a:cubicBezTo>
                  <a:lnTo>
                    <a:pt x="21434" y="12419"/>
                  </a:lnTo>
                  <a:cubicBezTo>
                    <a:pt x="21321" y="12481"/>
                    <a:pt x="21292" y="12624"/>
                    <a:pt x="21360" y="12742"/>
                  </a:cubicBezTo>
                  <a:cubicBezTo>
                    <a:pt x="21400" y="12816"/>
                    <a:pt x="21486" y="12855"/>
                    <a:pt x="21570" y="12855"/>
                  </a:cubicBezTo>
                  <a:cubicBezTo>
                    <a:pt x="21616" y="12855"/>
                    <a:pt x="21667" y="12844"/>
                    <a:pt x="21706" y="12821"/>
                  </a:cubicBezTo>
                  <a:cubicBezTo>
                    <a:pt x="21821" y="12760"/>
                    <a:pt x="21865" y="12606"/>
                    <a:pt x="21797" y="12493"/>
                  </a:cubicBezTo>
                  <a:cubicBezTo>
                    <a:pt x="21752" y="12413"/>
                    <a:pt x="21671" y="12368"/>
                    <a:pt x="21586" y="12368"/>
                  </a:cubicBezTo>
                  <a:close/>
                  <a:moveTo>
                    <a:pt x="8809" y="13063"/>
                  </a:moveTo>
                  <a:cubicBezTo>
                    <a:pt x="8716" y="13063"/>
                    <a:pt x="8627" y="13115"/>
                    <a:pt x="8584" y="13208"/>
                  </a:cubicBezTo>
                  <a:cubicBezTo>
                    <a:pt x="8527" y="13326"/>
                    <a:pt x="8584" y="13475"/>
                    <a:pt x="8710" y="13530"/>
                  </a:cubicBezTo>
                  <a:lnTo>
                    <a:pt x="8744" y="13543"/>
                  </a:lnTo>
                  <a:cubicBezTo>
                    <a:pt x="8778" y="13559"/>
                    <a:pt x="8805" y="13565"/>
                    <a:pt x="8834" y="13565"/>
                  </a:cubicBezTo>
                  <a:cubicBezTo>
                    <a:pt x="8930" y="13565"/>
                    <a:pt x="9021" y="13509"/>
                    <a:pt x="9061" y="13412"/>
                  </a:cubicBezTo>
                  <a:cubicBezTo>
                    <a:pt x="9111" y="13287"/>
                    <a:pt x="9056" y="13145"/>
                    <a:pt x="8930" y="13093"/>
                  </a:cubicBezTo>
                  <a:lnTo>
                    <a:pt x="8805" y="13304"/>
                  </a:lnTo>
                  <a:lnTo>
                    <a:pt x="8907" y="13083"/>
                  </a:lnTo>
                  <a:cubicBezTo>
                    <a:pt x="8875" y="13070"/>
                    <a:pt x="8842" y="13063"/>
                    <a:pt x="8809" y="13063"/>
                  </a:cubicBezTo>
                  <a:close/>
                  <a:moveTo>
                    <a:pt x="20105" y="13106"/>
                  </a:moveTo>
                  <a:cubicBezTo>
                    <a:pt x="20071" y="13106"/>
                    <a:pt x="20037" y="13113"/>
                    <a:pt x="20004" y="13127"/>
                  </a:cubicBezTo>
                  <a:lnTo>
                    <a:pt x="19982" y="13140"/>
                  </a:lnTo>
                  <a:cubicBezTo>
                    <a:pt x="19857" y="13190"/>
                    <a:pt x="19800" y="13332"/>
                    <a:pt x="19852" y="13457"/>
                  </a:cubicBezTo>
                  <a:cubicBezTo>
                    <a:pt x="19886" y="13548"/>
                    <a:pt x="19977" y="13604"/>
                    <a:pt x="20072" y="13604"/>
                  </a:cubicBezTo>
                  <a:cubicBezTo>
                    <a:pt x="20106" y="13604"/>
                    <a:pt x="20135" y="13599"/>
                    <a:pt x="20169" y="13588"/>
                  </a:cubicBezTo>
                  <a:lnTo>
                    <a:pt x="20203" y="13570"/>
                  </a:lnTo>
                  <a:cubicBezTo>
                    <a:pt x="20328" y="13520"/>
                    <a:pt x="20379" y="13373"/>
                    <a:pt x="20328" y="13253"/>
                  </a:cubicBezTo>
                  <a:cubicBezTo>
                    <a:pt x="20286" y="13160"/>
                    <a:pt x="20198" y="13106"/>
                    <a:pt x="20105" y="13106"/>
                  </a:cubicBezTo>
                  <a:close/>
                  <a:moveTo>
                    <a:pt x="10363" y="13636"/>
                  </a:moveTo>
                  <a:cubicBezTo>
                    <a:pt x="10259" y="13636"/>
                    <a:pt x="10160" y="13701"/>
                    <a:pt x="10127" y="13808"/>
                  </a:cubicBezTo>
                  <a:cubicBezTo>
                    <a:pt x="10088" y="13934"/>
                    <a:pt x="10156" y="14070"/>
                    <a:pt x="10286" y="14109"/>
                  </a:cubicBezTo>
                  <a:lnTo>
                    <a:pt x="10320" y="14121"/>
                  </a:lnTo>
                  <a:cubicBezTo>
                    <a:pt x="10344" y="14127"/>
                    <a:pt x="10365" y="14132"/>
                    <a:pt x="10389" y="14132"/>
                  </a:cubicBezTo>
                  <a:cubicBezTo>
                    <a:pt x="10496" y="14132"/>
                    <a:pt x="10593" y="14064"/>
                    <a:pt x="10621" y="13957"/>
                  </a:cubicBezTo>
                  <a:cubicBezTo>
                    <a:pt x="10661" y="13831"/>
                    <a:pt x="10587" y="13695"/>
                    <a:pt x="10462" y="13656"/>
                  </a:cubicBezTo>
                  <a:lnTo>
                    <a:pt x="10428" y="13645"/>
                  </a:lnTo>
                  <a:cubicBezTo>
                    <a:pt x="10406" y="13639"/>
                    <a:pt x="10384" y="13636"/>
                    <a:pt x="10363" y="13636"/>
                  </a:cubicBezTo>
                  <a:close/>
                  <a:moveTo>
                    <a:pt x="18546" y="13664"/>
                  </a:moveTo>
                  <a:cubicBezTo>
                    <a:pt x="18525" y="13664"/>
                    <a:pt x="18505" y="13667"/>
                    <a:pt x="18485" y="13672"/>
                  </a:cubicBezTo>
                  <a:lnTo>
                    <a:pt x="18445" y="13684"/>
                  </a:lnTo>
                  <a:cubicBezTo>
                    <a:pt x="18320" y="13724"/>
                    <a:pt x="18257" y="13855"/>
                    <a:pt x="18297" y="13985"/>
                  </a:cubicBezTo>
                  <a:cubicBezTo>
                    <a:pt x="18325" y="14093"/>
                    <a:pt x="18433" y="14155"/>
                    <a:pt x="18540" y="14155"/>
                  </a:cubicBezTo>
                  <a:cubicBezTo>
                    <a:pt x="18564" y="14155"/>
                    <a:pt x="18587" y="14149"/>
                    <a:pt x="18615" y="14143"/>
                  </a:cubicBezTo>
                  <a:cubicBezTo>
                    <a:pt x="18739" y="14109"/>
                    <a:pt x="18820" y="13973"/>
                    <a:pt x="18779" y="13842"/>
                  </a:cubicBezTo>
                  <a:cubicBezTo>
                    <a:pt x="18750" y="13734"/>
                    <a:pt x="18650" y="13664"/>
                    <a:pt x="18546" y="13664"/>
                  </a:cubicBezTo>
                  <a:close/>
                  <a:moveTo>
                    <a:pt x="11969" y="14021"/>
                  </a:moveTo>
                  <a:cubicBezTo>
                    <a:pt x="11850" y="14021"/>
                    <a:pt x="11748" y="14107"/>
                    <a:pt x="11727" y="14224"/>
                  </a:cubicBezTo>
                  <a:cubicBezTo>
                    <a:pt x="11705" y="14353"/>
                    <a:pt x="11790" y="14484"/>
                    <a:pt x="11926" y="14507"/>
                  </a:cubicBezTo>
                  <a:lnTo>
                    <a:pt x="11954" y="14512"/>
                  </a:lnTo>
                  <a:lnTo>
                    <a:pt x="11999" y="14512"/>
                  </a:lnTo>
                  <a:cubicBezTo>
                    <a:pt x="12114" y="14512"/>
                    <a:pt x="12216" y="14433"/>
                    <a:pt x="12238" y="14313"/>
                  </a:cubicBezTo>
                  <a:cubicBezTo>
                    <a:pt x="12261" y="14183"/>
                    <a:pt x="12175" y="14053"/>
                    <a:pt x="12039" y="14030"/>
                  </a:cubicBezTo>
                  <a:lnTo>
                    <a:pt x="12012" y="14025"/>
                  </a:lnTo>
                  <a:cubicBezTo>
                    <a:pt x="11997" y="14022"/>
                    <a:pt x="11983" y="14021"/>
                    <a:pt x="11969" y="14021"/>
                  </a:cubicBezTo>
                  <a:close/>
                  <a:moveTo>
                    <a:pt x="16932" y="14039"/>
                  </a:moveTo>
                  <a:cubicBezTo>
                    <a:pt x="16922" y="14039"/>
                    <a:pt x="16911" y="14040"/>
                    <a:pt x="16901" y="14041"/>
                  </a:cubicBezTo>
                  <a:lnTo>
                    <a:pt x="16862" y="14047"/>
                  </a:lnTo>
                  <a:cubicBezTo>
                    <a:pt x="16731" y="14075"/>
                    <a:pt x="16652" y="14200"/>
                    <a:pt x="16681" y="14331"/>
                  </a:cubicBezTo>
                  <a:cubicBezTo>
                    <a:pt x="16697" y="14450"/>
                    <a:pt x="16811" y="14530"/>
                    <a:pt x="16930" y="14530"/>
                  </a:cubicBezTo>
                  <a:cubicBezTo>
                    <a:pt x="16941" y="14530"/>
                    <a:pt x="16958" y="14530"/>
                    <a:pt x="16969" y="14523"/>
                  </a:cubicBezTo>
                  <a:cubicBezTo>
                    <a:pt x="17105" y="14507"/>
                    <a:pt x="17197" y="14381"/>
                    <a:pt x="17179" y="14251"/>
                  </a:cubicBezTo>
                  <a:cubicBezTo>
                    <a:pt x="17159" y="14125"/>
                    <a:pt x="17051" y="14039"/>
                    <a:pt x="16932" y="14039"/>
                  </a:cubicBezTo>
                  <a:close/>
                  <a:moveTo>
                    <a:pt x="13612" y="14217"/>
                  </a:moveTo>
                  <a:cubicBezTo>
                    <a:pt x="13486" y="14217"/>
                    <a:pt x="13389" y="14317"/>
                    <a:pt x="13384" y="14450"/>
                  </a:cubicBezTo>
                  <a:cubicBezTo>
                    <a:pt x="13373" y="14586"/>
                    <a:pt x="13492" y="14700"/>
                    <a:pt x="13628" y="14706"/>
                  </a:cubicBezTo>
                  <a:lnTo>
                    <a:pt x="13639" y="14706"/>
                  </a:lnTo>
                  <a:cubicBezTo>
                    <a:pt x="13769" y="14706"/>
                    <a:pt x="13877" y="14609"/>
                    <a:pt x="13884" y="14478"/>
                  </a:cubicBezTo>
                  <a:cubicBezTo>
                    <a:pt x="13889" y="14342"/>
                    <a:pt x="13787" y="14229"/>
                    <a:pt x="13656" y="14224"/>
                  </a:cubicBezTo>
                  <a:lnTo>
                    <a:pt x="13622" y="14217"/>
                  </a:lnTo>
                  <a:cubicBezTo>
                    <a:pt x="13619" y="14217"/>
                    <a:pt x="13616" y="14217"/>
                    <a:pt x="13612" y="14217"/>
                  </a:cubicBezTo>
                  <a:close/>
                  <a:moveTo>
                    <a:pt x="15306" y="14228"/>
                  </a:moveTo>
                  <a:cubicBezTo>
                    <a:pt x="15299" y="14228"/>
                    <a:pt x="15292" y="14228"/>
                    <a:pt x="15285" y="14229"/>
                  </a:cubicBezTo>
                  <a:lnTo>
                    <a:pt x="15245" y="14229"/>
                  </a:lnTo>
                  <a:cubicBezTo>
                    <a:pt x="15115" y="14234"/>
                    <a:pt x="15023" y="14347"/>
                    <a:pt x="15029" y="14484"/>
                  </a:cubicBezTo>
                  <a:cubicBezTo>
                    <a:pt x="15041" y="14614"/>
                    <a:pt x="15160" y="14711"/>
                    <a:pt x="15285" y="14711"/>
                  </a:cubicBezTo>
                  <a:lnTo>
                    <a:pt x="15301" y="14711"/>
                  </a:lnTo>
                  <a:cubicBezTo>
                    <a:pt x="15437" y="14711"/>
                    <a:pt x="15539" y="14598"/>
                    <a:pt x="15539" y="14462"/>
                  </a:cubicBezTo>
                  <a:cubicBezTo>
                    <a:pt x="15534" y="14333"/>
                    <a:pt x="15437" y="14228"/>
                    <a:pt x="15306" y="14228"/>
                  </a:cubicBezTo>
                  <a:close/>
                </a:path>
              </a:pathLst>
            </a:custGeom>
            <a:solidFill>
              <a:srgbClr val="434343"/>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4" name="Google Shape;174;p23"/>
            <p:cNvSpPr/>
            <p:nvPr/>
          </p:nvSpPr>
          <p:spPr>
            <a:xfrm>
              <a:off x="6466574" y="2411189"/>
              <a:ext cx="1131256" cy="573582"/>
            </a:xfrm>
            <a:custGeom>
              <a:avLst/>
              <a:gdLst/>
              <a:ahLst/>
              <a:cxnLst/>
              <a:rect l="l" t="t" r="r" b="b"/>
              <a:pathLst>
                <a:path w="29014" h="14711" extrusionOk="0">
                  <a:moveTo>
                    <a:pt x="244" y="0"/>
                  </a:moveTo>
                  <a:cubicBezTo>
                    <a:pt x="108" y="0"/>
                    <a:pt x="1" y="124"/>
                    <a:pt x="1" y="260"/>
                  </a:cubicBezTo>
                  <a:cubicBezTo>
                    <a:pt x="1" y="397"/>
                    <a:pt x="108" y="505"/>
                    <a:pt x="244" y="505"/>
                  </a:cubicBezTo>
                  <a:cubicBezTo>
                    <a:pt x="375" y="505"/>
                    <a:pt x="488" y="397"/>
                    <a:pt x="488" y="260"/>
                  </a:cubicBezTo>
                  <a:lnTo>
                    <a:pt x="488" y="226"/>
                  </a:lnTo>
                  <a:cubicBezTo>
                    <a:pt x="488" y="97"/>
                    <a:pt x="375" y="0"/>
                    <a:pt x="244" y="0"/>
                  </a:cubicBezTo>
                  <a:close/>
                  <a:moveTo>
                    <a:pt x="28770" y="90"/>
                  </a:moveTo>
                  <a:cubicBezTo>
                    <a:pt x="28634" y="90"/>
                    <a:pt x="28526" y="199"/>
                    <a:pt x="28526" y="328"/>
                  </a:cubicBezTo>
                  <a:lnTo>
                    <a:pt x="28526" y="369"/>
                  </a:lnTo>
                  <a:cubicBezTo>
                    <a:pt x="28526" y="499"/>
                    <a:pt x="28628" y="595"/>
                    <a:pt x="28765" y="595"/>
                  </a:cubicBezTo>
                  <a:cubicBezTo>
                    <a:pt x="28901" y="595"/>
                    <a:pt x="29008" y="477"/>
                    <a:pt x="29008" y="346"/>
                  </a:cubicBezTo>
                  <a:cubicBezTo>
                    <a:pt x="29014" y="210"/>
                    <a:pt x="28912" y="97"/>
                    <a:pt x="28775" y="90"/>
                  </a:cubicBezTo>
                  <a:close/>
                  <a:moveTo>
                    <a:pt x="339" y="1638"/>
                  </a:moveTo>
                  <a:cubicBezTo>
                    <a:pt x="329" y="1638"/>
                    <a:pt x="318" y="1638"/>
                    <a:pt x="307" y="1640"/>
                  </a:cubicBezTo>
                  <a:cubicBezTo>
                    <a:pt x="176" y="1651"/>
                    <a:pt x="80" y="1776"/>
                    <a:pt x="97" y="1907"/>
                  </a:cubicBezTo>
                  <a:lnTo>
                    <a:pt x="97" y="1941"/>
                  </a:lnTo>
                  <a:cubicBezTo>
                    <a:pt x="114" y="2064"/>
                    <a:pt x="223" y="2156"/>
                    <a:pt x="341" y="2156"/>
                  </a:cubicBezTo>
                  <a:cubicBezTo>
                    <a:pt x="352" y="2156"/>
                    <a:pt x="359" y="2156"/>
                    <a:pt x="370" y="2150"/>
                  </a:cubicBezTo>
                  <a:cubicBezTo>
                    <a:pt x="506" y="2139"/>
                    <a:pt x="597" y="2014"/>
                    <a:pt x="585" y="1883"/>
                  </a:cubicBezTo>
                  <a:lnTo>
                    <a:pt x="579" y="1849"/>
                  </a:lnTo>
                  <a:cubicBezTo>
                    <a:pt x="564" y="1729"/>
                    <a:pt x="462" y="1638"/>
                    <a:pt x="339" y="1638"/>
                  </a:cubicBezTo>
                  <a:close/>
                  <a:moveTo>
                    <a:pt x="28663" y="1745"/>
                  </a:moveTo>
                  <a:cubicBezTo>
                    <a:pt x="28541" y="1745"/>
                    <a:pt x="28440" y="1827"/>
                    <a:pt x="28419" y="1951"/>
                  </a:cubicBezTo>
                  <a:lnTo>
                    <a:pt x="28413" y="1991"/>
                  </a:lnTo>
                  <a:cubicBezTo>
                    <a:pt x="28401" y="2122"/>
                    <a:pt x="28498" y="2229"/>
                    <a:pt x="28628" y="2247"/>
                  </a:cubicBezTo>
                  <a:lnTo>
                    <a:pt x="28657" y="2247"/>
                  </a:lnTo>
                  <a:cubicBezTo>
                    <a:pt x="28775" y="2247"/>
                    <a:pt x="28890" y="2145"/>
                    <a:pt x="28901" y="2020"/>
                  </a:cubicBezTo>
                  <a:cubicBezTo>
                    <a:pt x="28924" y="1889"/>
                    <a:pt x="28827" y="1765"/>
                    <a:pt x="28697" y="1747"/>
                  </a:cubicBezTo>
                  <a:cubicBezTo>
                    <a:pt x="28685" y="1746"/>
                    <a:pt x="28674" y="1745"/>
                    <a:pt x="28663" y="1745"/>
                  </a:cubicBezTo>
                  <a:close/>
                  <a:moveTo>
                    <a:pt x="636" y="3276"/>
                  </a:moveTo>
                  <a:cubicBezTo>
                    <a:pt x="614" y="3276"/>
                    <a:pt x="591" y="3279"/>
                    <a:pt x="569" y="3284"/>
                  </a:cubicBezTo>
                  <a:cubicBezTo>
                    <a:pt x="438" y="3313"/>
                    <a:pt x="359" y="3455"/>
                    <a:pt x="393" y="3585"/>
                  </a:cubicBezTo>
                  <a:cubicBezTo>
                    <a:pt x="415" y="3705"/>
                    <a:pt x="517" y="3784"/>
                    <a:pt x="631" y="3784"/>
                  </a:cubicBezTo>
                  <a:cubicBezTo>
                    <a:pt x="647" y="3784"/>
                    <a:pt x="665" y="3779"/>
                    <a:pt x="676" y="3779"/>
                  </a:cubicBezTo>
                  <a:cubicBezTo>
                    <a:pt x="812" y="3750"/>
                    <a:pt x="897" y="3619"/>
                    <a:pt x="869" y="3489"/>
                  </a:cubicBezTo>
                  <a:lnTo>
                    <a:pt x="857" y="3449"/>
                  </a:lnTo>
                  <a:cubicBezTo>
                    <a:pt x="834" y="3341"/>
                    <a:pt x="741" y="3276"/>
                    <a:pt x="636" y="3276"/>
                  </a:cubicBezTo>
                  <a:close/>
                  <a:moveTo>
                    <a:pt x="28360" y="3368"/>
                  </a:moveTo>
                  <a:cubicBezTo>
                    <a:pt x="28251" y="3368"/>
                    <a:pt x="28153" y="3446"/>
                    <a:pt x="28129" y="3557"/>
                  </a:cubicBezTo>
                  <a:lnTo>
                    <a:pt x="28118" y="3585"/>
                  </a:lnTo>
                  <a:cubicBezTo>
                    <a:pt x="28089" y="3716"/>
                    <a:pt x="28175" y="3835"/>
                    <a:pt x="28306" y="3863"/>
                  </a:cubicBezTo>
                  <a:cubicBezTo>
                    <a:pt x="28322" y="3869"/>
                    <a:pt x="28340" y="3869"/>
                    <a:pt x="28356" y="3869"/>
                  </a:cubicBezTo>
                  <a:cubicBezTo>
                    <a:pt x="28469" y="3869"/>
                    <a:pt x="28571" y="3784"/>
                    <a:pt x="28600" y="3671"/>
                  </a:cubicBezTo>
                  <a:cubicBezTo>
                    <a:pt x="28634" y="3540"/>
                    <a:pt x="28555" y="3410"/>
                    <a:pt x="28419" y="3376"/>
                  </a:cubicBezTo>
                  <a:cubicBezTo>
                    <a:pt x="28399" y="3371"/>
                    <a:pt x="28379" y="3368"/>
                    <a:pt x="28360" y="3368"/>
                  </a:cubicBezTo>
                  <a:close/>
                  <a:moveTo>
                    <a:pt x="1105" y="4857"/>
                  </a:moveTo>
                  <a:cubicBezTo>
                    <a:pt x="1074" y="4857"/>
                    <a:pt x="1042" y="4863"/>
                    <a:pt x="1011" y="4873"/>
                  </a:cubicBezTo>
                  <a:cubicBezTo>
                    <a:pt x="886" y="4924"/>
                    <a:pt x="829" y="5078"/>
                    <a:pt x="875" y="5203"/>
                  </a:cubicBezTo>
                  <a:cubicBezTo>
                    <a:pt x="909" y="5305"/>
                    <a:pt x="1006" y="5366"/>
                    <a:pt x="1108" y="5366"/>
                  </a:cubicBezTo>
                  <a:cubicBezTo>
                    <a:pt x="1130" y="5366"/>
                    <a:pt x="1158" y="5361"/>
                    <a:pt x="1181" y="5355"/>
                  </a:cubicBezTo>
                  <a:cubicBezTo>
                    <a:pt x="1312" y="5311"/>
                    <a:pt x="1380" y="5174"/>
                    <a:pt x="1334" y="5049"/>
                  </a:cubicBezTo>
                  <a:lnTo>
                    <a:pt x="1323" y="5010"/>
                  </a:lnTo>
                  <a:cubicBezTo>
                    <a:pt x="1289" y="4910"/>
                    <a:pt x="1202" y="4857"/>
                    <a:pt x="1105" y="4857"/>
                  </a:cubicBezTo>
                  <a:close/>
                  <a:moveTo>
                    <a:pt x="27880" y="4949"/>
                  </a:moveTo>
                  <a:cubicBezTo>
                    <a:pt x="27782" y="4949"/>
                    <a:pt x="27688" y="5009"/>
                    <a:pt x="27652" y="5106"/>
                  </a:cubicBezTo>
                  <a:lnTo>
                    <a:pt x="27641" y="5140"/>
                  </a:lnTo>
                  <a:cubicBezTo>
                    <a:pt x="27596" y="5264"/>
                    <a:pt x="27659" y="5407"/>
                    <a:pt x="27783" y="5452"/>
                  </a:cubicBezTo>
                  <a:cubicBezTo>
                    <a:pt x="27811" y="5463"/>
                    <a:pt x="27840" y="5468"/>
                    <a:pt x="27869" y="5468"/>
                  </a:cubicBezTo>
                  <a:cubicBezTo>
                    <a:pt x="27965" y="5468"/>
                    <a:pt x="28061" y="5407"/>
                    <a:pt x="28095" y="5311"/>
                  </a:cubicBezTo>
                  <a:lnTo>
                    <a:pt x="28107" y="5282"/>
                  </a:lnTo>
                  <a:cubicBezTo>
                    <a:pt x="28157" y="5151"/>
                    <a:pt x="28089" y="5015"/>
                    <a:pt x="27965" y="4965"/>
                  </a:cubicBezTo>
                  <a:cubicBezTo>
                    <a:pt x="27937" y="4954"/>
                    <a:pt x="27909" y="4949"/>
                    <a:pt x="27880" y="4949"/>
                  </a:cubicBezTo>
                  <a:close/>
                  <a:moveTo>
                    <a:pt x="1747" y="6371"/>
                  </a:moveTo>
                  <a:cubicBezTo>
                    <a:pt x="1711" y="6371"/>
                    <a:pt x="1675" y="6378"/>
                    <a:pt x="1640" y="6394"/>
                  </a:cubicBezTo>
                  <a:cubicBezTo>
                    <a:pt x="1522" y="6450"/>
                    <a:pt x="1470" y="6599"/>
                    <a:pt x="1527" y="6717"/>
                  </a:cubicBezTo>
                  <a:lnTo>
                    <a:pt x="1550" y="6757"/>
                  </a:lnTo>
                  <a:cubicBezTo>
                    <a:pt x="1595" y="6837"/>
                    <a:pt x="1674" y="6887"/>
                    <a:pt x="1765" y="6887"/>
                  </a:cubicBezTo>
                  <a:cubicBezTo>
                    <a:pt x="1799" y="6887"/>
                    <a:pt x="1839" y="6876"/>
                    <a:pt x="1878" y="6859"/>
                  </a:cubicBezTo>
                  <a:cubicBezTo>
                    <a:pt x="1998" y="6791"/>
                    <a:pt x="2043" y="6644"/>
                    <a:pt x="1975" y="6531"/>
                  </a:cubicBezTo>
                  <a:lnTo>
                    <a:pt x="1970" y="6507"/>
                  </a:lnTo>
                  <a:cubicBezTo>
                    <a:pt x="1924" y="6421"/>
                    <a:pt x="1838" y="6371"/>
                    <a:pt x="1747" y="6371"/>
                  </a:cubicBezTo>
                  <a:close/>
                  <a:moveTo>
                    <a:pt x="27213" y="6464"/>
                  </a:moveTo>
                  <a:cubicBezTo>
                    <a:pt x="27121" y="6464"/>
                    <a:pt x="27035" y="6515"/>
                    <a:pt x="26995" y="6604"/>
                  </a:cubicBezTo>
                  <a:lnTo>
                    <a:pt x="26984" y="6620"/>
                  </a:lnTo>
                  <a:cubicBezTo>
                    <a:pt x="26921" y="6740"/>
                    <a:pt x="26966" y="6887"/>
                    <a:pt x="27086" y="6950"/>
                  </a:cubicBezTo>
                  <a:cubicBezTo>
                    <a:pt x="27120" y="6973"/>
                    <a:pt x="27159" y="6978"/>
                    <a:pt x="27199" y="6978"/>
                  </a:cubicBezTo>
                  <a:cubicBezTo>
                    <a:pt x="27285" y="6978"/>
                    <a:pt x="27369" y="6932"/>
                    <a:pt x="27414" y="6853"/>
                  </a:cubicBezTo>
                  <a:lnTo>
                    <a:pt x="27432" y="6814"/>
                  </a:lnTo>
                  <a:cubicBezTo>
                    <a:pt x="27494" y="6694"/>
                    <a:pt x="27442" y="6547"/>
                    <a:pt x="27324" y="6490"/>
                  </a:cubicBezTo>
                  <a:cubicBezTo>
                    <a:pt x="27288" y="6472"/>
                    <a:pt x="27250" y="6464"/>
                    <a:pt x="27213" y="6464"/>
                  </a:cubicBezTo>
                  <a:close/>
                  <a:moveTo>
                    <a:pt x="2588" y="7809"/>
                  </a:moveTo>
                  <a:cubicBezTo>
                    <a:pt x="2541" y="7809"/>
                    <a:pt x="2493" y="7823"/>
                    <a:pt x="2452" y="7851"/>
                  </a:cubicBezTo>
                  <a:cubicBezTo>
                    <a:pt x="2339" y="7926"/>
                    <a:pt x="2315" y="8090"/>
                    <a:pt x="2389" y="8204"/>
                  </a:cubicBezTo>
                  <a:cubicBezTo>
                    <a:pt x="2435" y="8277"/>
                    <a:pt x="2514" y="8317"/>
                    <a:pt x="2593" y="8317"/>
                  </a:cubicBezTo>
                  <a:cubicBezTo>
                    <a:pt x="2640" y="8317"/>
                    <a:pt x="2684" y="8306"/>
                    <a:pt x="2724" y="8277"/>
                  </a:cubicBezTo>
                  <a:cubicBezTo>
                    <a:pt x="2837" y="8204"/>
                    <a:pt x="2871" y="8056"/>
                    <a:pt x="2797" y="7943"/>
                  </a:cubicBezTo>
                  <a:lnTo>
                    <a:pt x="2781" y="7914"/>
                  </a:lnTo>
                  <a:cubicBezTo>
                    <a:pt x="2736" y="7844"/>
                    <a:pt x="2662" y="7809"/>
                    <a:pt x="2588" y="7809"/>
                  </a:cubicBezTo>
                  <a:close/>
                  <a:moveTo>
                    <a:pt x="26375" y="7891"/>
                  </a:moveTo>
                  <a:cubicBezTo>
                    <a:pt x="26296" y="7891"/>
                    <a:pt x="26220" y="7928"/>
                    <a:pt x="26178" y="8000"/>
                  </a:cubicBezTo>
                  <a:lnTo>
                    <a:pt x="26359" y="8158"/>
                  </a:lnTo>
                  <a:lnTo>
                    <a:pt x="26359" y="8158"/>
                  </a:lnTo>
                  <a:lnTo>
                    <a:pt x="26161" y="8021"/>
                  </a:lnTo>
                  <a:lnTo>
                    <a:pt x="26161" y="8021"/>
                  </a:lnTo>
                  <a:cubicBezTo>
                    <a:pt x="26081" y="8136"/>
                    <a:pt x="26115" y="8288"/>
                    <a:pt x="26222" y="8362"/>
                  </a:cubicBezTo>
                  <a:cubicBezTo>
                    <a:pt x="26269" y="8390"/>
                    <a:pt x="26314" y="8403"/>
                    <a:pt x="26359" y="8403"/>
                  </a:cubicBezTo>
                  <a:cubicBezTo>
                    <a:pt x="26439" y="8403"/>
                    <a:pt x="26512" y="8369"/>
                    <a:pt x="26563" y="8294"/>
                  </a:cubicBezTo>
                  <a:lnTo>
                    <a:pt x="26581" y="8267"/>
                  </a:lnTo>
                  <a:cubicBezTo>
                    <a:pt x="26654" y="8152"/>
                    <a:pt x="26626" y="8005"/>
                    <a:pt x="26512" y="7932"/>
                  </a:cubicBezTo>
                  <a:cubicBezTo>
                    <a:pt x="26470" y="7904"/>
                    <a:pt x="26422" y="7891"/>
                    <a:pt x="26375" y="7891"/>
                  </a:cubicBezTo>
                  <a:close/>
                  <a:moveTo>
                    <a:pt x="3572" y="9137"/>
                  </a:moveTo>
                  <a:cubicBezTo>
                    <a:pt x="3517" y="9137"/>
                    <a:pt x="3460" y="9157"/>
                    <a:pt x="3410" y="9197"/>
                  </a:cubicBezTo>
                  <a:cubicBezTo>
                    <a:pt x="3308" y="9288"/>
                    <a:pt x="3308" y="9451"/>
                    <a:pt x="3394" y="9553"/>
                  </a:cubicBezTo>
                  <a:cubicBezTo>
                    <a:pt x="3439" y="9610"/>
                    <a:pt x="3512" y="9644"/>
                    <a:pt x="3580" y="9644"/>
                  </a:cubicBezTo>
                  <a:cubicBezTo>
                    <a:pt x="3638" y="9644"/>
                    <a:pt x="3688" y="9621"/>
                    <a:pt x="3734" y="9587"/>
                  </a:cubicBezTo>
                  <a:cubicBezTo>
                    <a:pt x="3842" y="9503"/>
                    <a:pt x="3853" y="9349"/>
                    <a:pt x="3768" y="9247"/>
                  </a:cubicBezTo>
                  <a:lnTo>
                    <a:pt x="3745" y="9220"/>
                  </a:lnTo>
                  <a:cubicBezTo>
                    <a:pt x="3700" y="9165"/>
                    <a:pt x="3637" y="9137"/>
                    <a:pt x="3572" y="9137"/>
                  </a:cubicBezTo>
                  <a:close/>
                  <a:moveTo>
                    <a:pt x="25384" y="9209"/>
                  </a:moveTo>
                  <a:cubicBezTo>
                    <a:pt x="25315" y="9209"/>
                    <a:pt x="25246" y="9239"/>
                    <a:pt x="25196" y="9299"/>
                  </a:cubicBezTo>
                  <a:lnTo>
                    <a:pt x="25179" y="9322"/>
                  </a:lnTo>
                  <a:cubicBezTo>
                    <a:pt x="25088" y="9424"/>
                    <a:pt x="25111" y="9566"/>
                    <a:pt x="25214" y="9650"/>
                  </a:cubicBezTo>
                  <a:cubicBezTo>
                    <a:pt x="25258" y="9689"/>
                    <a:pt x="25310" y="9707"/>
                    <a:pt x="25366" y="9707"/>
                  </a:cubicBezTo>
                  <a:cubicBezTo>
                    <a:pt x="25440" y="9707"/>
                    <a:pt x="25520" y="9673"/>
                    <a:pt x="25570" y="9610"/>
                  </a:cubicBezTo>
                  <a:cubicBezTo>
                    <a:pt x="25656" y="9508"/>
                    <a:pt x="25644" y="9356"/>
                    <a:pt x="25542" y="9270"/>
                  </a:cubicBezTo>
                  <a:cubicBezTo>
                    <a:pt x="25496" y="9229"/>
                    <a:pt x="25440" y="9209"/>
                    <a:pt x="25384" y="9209"/>
                  </a:cubicBezTo>
                  <a:close/>
                  <a:moveTo>
                    <a:pt x="4709" y="10340"/>
                  </a:moveTo>
                  <a:cubicBezTo>
                    <a:pt x="4644" y="10340"/>
                    <a:pt x="4578" y="10369"/>
                    <a:pt x="4528" y="10422"/>
                  </a:cubicBezTo>
                  <a:cubicBezTo>
                    <a:pt x="4437" y="10519"/>
                    <a:pt x="4449" y="10677"/>
                    <a:pt x="4546" y="10773"/>
                  </a:cubicBezTo>
                  <a:cubicBezTo>
                    <a:pt x="4591" y="10820"/>
                    <a:pt x="4653" y="10841"/>
                    <a:pt x="4716" y="10841"/>
                  </a:cubicBezTo>
                  <a:cubicBezTo>
                    <a:pt x="4777" y="10841"/>
                    <a:pt x="4840" y="10820"/>
                    <a:pt x="4892" y="10773"/>
                  </a:cubicBezTo>
                  <a:cubicBezTo>
                    <a:pt x="4981" y="10677"/>
                    <a:pt x="4981" y="10524"/>
                    <a:pt x="4892" y="10427"/>
                  </a:cubicBezTo>
                  <a:cubicBezTo>
                    <a:pt x="4886" y="10427"/>
                    <a:pt x="4863" y="10399"/>
                    <a:pt x="4858" y="10399"/>
                  </a:cubicBezTo>
                  <a:cubicBezTo>
                    <a:pt x="4814" y="10359"/>
                    <a:pt x="4762" y="10340"/>
                    <a:pt x="4709" y="10340"/>
                  </a:cubicBezTo>
                  <a:close/>
                  <a:moveTo>
                    <a:pt x="24240" y="10406"/>
                  </a:moveTo>
                  <a:cubicBezTo>
                    <a:pt x="24179" y="10406"/>
                    <a:pt x="24119" y="10429"/>
                    <a:pt x="24073" y="10472"/>
                  </a:cubicBezTo>
                  <a:lnTo>
                    <a:pt x="24056" y="10495"/>
                  </a:lnTo>
                  <a:cubicBezTo>
                    <a:pt x="23954" y="10587"/>
                    <a:pt x="23949" y="10739"/>
                    <a:pt x="24038" y="10836"/>
                  </a:cubicBezTo>
                  <a:cubicBezTo>
                    <a:pt x="24090" y="10888"/>
                    <a:pt x="24153" y="10915"/>
                    <a:pt x="24221" y="10915"/>
                  </a:cubicBezTo>
                  <a:cubicBezTo>
                    <a:pt x="24277" y="10915"/>
                    <a:pt x="24339" y="10893"/>
                    <a:pt x="24384" y="10854"/>
                  </a:cubicBezTo>
                  <a:lnTo>
                    <a:pt x="24413" y="10825"/>
                  </a:lnTo>
                  <a:cubicBezTo>
                    <a:pt x="24510" y="10734"/>
                    <a:pt x="24510" y="10581"/>
                    <a:pt x="24418" y="10485"/>
                  </a:cubicBezTo>
                  <a:cubicBezTo>
                    <a:pt x="24369" y="10432"/>
                    <a:pt x="24304" y="10406"/>
                    <a:pt x="24240" y="10406"/>
                  </a:cubicBezTo>
                  <a:close/>
                  <a:moveTo>
                    <a:pt x="5971" y="11405"/>
                  </a:moveTo>
                  <a:cubicBezTo>
                    <a:pt x="5898" y="11405"/>
                    <a:pt x="5826" y="11444"/>
                    <a:pt x="5777" y="11511"/>
                  </a:cubicBezTo>
                  <a:cubicBezTo>
                    <a:pt x="5696" y="11619"/>
                    <a:pt x="5730" y="11778"/>
                    <a:pt x="5839" y="11857"/>
                  </a:cubicBezTo>
                  <a:cubicBezTo>
                    <a:pt x="5879" y="11891"/>
                    <a:pt x="5929" y="11909"/>
                    <a:pt x="5981" y="11909"/>
                  </a:cubicBezTo>
                  <a:cubicBezTo>
                    <a:pt x="6054" y="11909"/>
                    <a:pt x="6128" y="11875"/>
                    <a:pt x="6180" y="11812"/>
                  </a:cubicBezTo>
                  <a:cubicBezTo>
                    <a:pt x="6259" y="11705"/>
                    <a:pt x="6236" y="11551"/>
                    <a:pt x="6128" y="11472"/>
                  </a:cubicBezTo>
                  <a:lnTo>
                    <a:pt x="6099" y="11449"/>
                  </a:lnTo>
                  <a:cubicBezTo>
                    <a:pt x="6059" y="11419"/>
                    <a:pt x="6015" y="11405"/>
                    <a:pt x="5971" y="11405"/>
                  </a:cubicBezTo>
                  <a:close/>
                  <a:moveTo>
                    <a:pt x="22970" y="11465"/>
                  </a:moveTo>
                  <a:cubicBezTo>
                    <a:pt x="22917" y="11465"/>
                    <a:pt x="22864" y="11481"/>
                    <a:pt x="22818" y="11517"/>
                  </a:cubicBezTo>
                  <a:lnTo>
                    <a:pt x="22802" y="11528"/>
                  </a:lnTo>
                  <a:cubicBezTo>
                    <a:pt x="22695" y="11608"/>
                    <a:pt x="22666" y="11760"/>
                    <a:pt x="22745" y="11868"/>
                  </a:cubicBezTo>
                  <a:cubicBezTo>
                    <a:pt x="22797" y="11936"/>
                    <a:pt x="22870" y="11970"/>
                    <a:pt x="22944" y="11970"/>
                  </a:cubicBezTo>
                  <a:cubicBezTo>
                    <a:pt x="22995" y="11970"/>
                    <a:pt x="23040" y="11954"/>
                    <a:pt x="23085" y="11925"/>
                  </a:cubicBezTo>
                  <a:lnTo>
                    <a:pt x="23119" y="11902"/>
                  </a:lnTo>
                  <a:cubicBezTo>
                    <a:pt x="23227" y="11818"/>
                    <a:pt x="23245" y="11664"/>
                    <a:pt x="23166" y="11556"/>
                  </a:cubicBezTo>
                  <a:cubicBezTo>
                    <a:pt x="23116" y="11497"/>
                    <a:pt x="23043" y="11465"/>
                    <a:pt x="22970" y="11465"/>
                  </a:cubicBezTo>
                  <a:close/>
                  <a:moveTo>
                    <a:pt x="7335" y="12318"/>
                  </a:moveTo>
                  <a:cubicBezTo>
                    <a:pt x="7252" y="12318"/>
                    <a:pt x="7171" y="12361"/>
                    <a:pt x="7126" y="12436"/>
                  </a:cubicBezTo>
                  <a:cubicBezTo>
                    <a:pt x="7058" y="12556"/>
                    <a:pt x="7092" y="12703"/>
                    <a:pt x="7212" y="12771"/>
                  </a:cubicBezTo>
                  <a:lnTo>
                    <a:pt x="7240" y="12787"/>
                  </a:lnTo>
                  <a:cubicBezTo>
                    <a:pt x="7280" y="12810"/>
                    <a:pt x="7319" y="12816"/>
                    <a:pt x="7359" y="12816"/>
                  </a:cubicBezTo>
                  <a:cubicBezTo>
                    <a:pt x="7445" y="12816"/>
                    <a:pt x="7529" y="12776"/>
                    <a:pt x="7575" y="12697"/>
                  </a:cubicBezTo>
                  <a:cubicBezTo>
                    <a:pt x="7637" y="12577"/>
                    <a:pt x="7597" y="12430"/>
                    <a:pt x="7484" y="12362"/>
                  </a:cubicBezTo>
                  <a:lnTo>
                    <a:pt x="7337" y="12561"/>
                  </a:lnTo>
                  <a:lnTo>
                    <a:pt x="7337" y="12561"/>
                  </a:lnTo>
                  <a:lnTo>
                    <a:pt x="7456" y="12351"/>
                  </a:lnTo>
                  <a:cubicBezTo>
                    <a:pt x="7418" y="12329"/>
                    <a:pt x="7376" y="12318"/>
                    <a:pt x="7335" y="12318"/>
                  </a:cubicBezTo>
                  <a:close/>
                  <a:moveTo>
                    <a:pt x="21585" y="12368"/>
                  </a:moveTo>
                  <a:cubicBezTo>
                    <a:pt x="21543" y="12368"/>
                    <a:pt x="21501" y="12379"/>
                    <a:pt x="21464" y="12402"/>
                  </a:cubicBezTo>
                  <a:lnTo>
                    <a:pt x="21435" y="12419"/>
                  </a:lnTo>
                  <a:cubicBezTo>
                    <a:pt x="21321" y="12481"/>
                    <a:pt x="21281" y="12629"/>
                    <a:pt x="21344" y="12748"/>
                  </a:cubicBezTo>
                  <a:cubicBezTo>
                    <a:pt x="21389" y="12828"/>
                    <a:pt x="21475" y="12873"/>
                    <a:pt x="21559" y="12873"/>
                  </a:cubicBezTo>
                  <a:cubicBezTo>
                    <a:pt x="21600" y="12873"/>
                    <a:pt x="21639" y="12862"/>
                    <a:pt x="21679" y="12839"/>
                  </a:cubicBezTo>
                  <a:lnTo>
                    <a:pt x="21707" y="12821"/>
                  </a:lnTo>
                  <a:cubicBezTo>
                    <a:pt x="21826" y="12753"/>
                    <a:pt x="21865" y="12606"/>
                    <a:pt x="21797" y="12488"/>
                  </a:cubicBezTo>
                  <a:cubicBezTo>
                    <a:pt x="21752" y="12411"/>
                    <a:pt x="21669" y="12368"/>
                    <a:pt x="21585" y="12368"/>
                  </a:cubicBezTo>
                  <a:close/>
                  <a:moveTo>
                    <a:pt x="8812" y="13063"/>
                  </a:moveTo>
                  <a:cubicBezTo>
                    <a:pt x="8718" y="13063"/>
                    <a:pt x="8627" y="13115"/>
                    <a:pt x="8584" y="13208"/>
                  </a:cubicBezTo>
                  <a:cubicBezTo>
                    <a:pt x="8528" y="13326"/>
                    <a:pt x="8584" y="13475"/>
                    <a:pt x="8710" y="13530"/>
                  </a:cubicBezTo>
                  <a:lnTo>
                    <a:pt x="8744" y="13543"/>
                  </a:lnTo>
                  <a:cubicBezTo>
                    <a:pt x="8772" y="13559"/>
                    <a:pt x="8806" y="13565"/>
                    <a:pt x="8840" y="13565"/>
                  </a:cubicBezTo>
                  <a:cubicBezTo>
                    <a:pt x="8930" y="13565"/>
                    <a:pt x="9021" y="13509"/>
                    <a:pt x="9061" y="13412"/>
                  </a:cubicBezTo>
                  <a:cubicBezTo>
                    <a:pt x="9113" y="13292"/>
                    <a:pt x="9055" y="13145"/>
                    <a:pt x="8930" y="13093"/>
                  </a:cubicBezTo>
                  <a:lnTo>
                    <a:pt x="8806" y="13304"/>
                  </a:lnTo>
                  <a:lnTo>
                    <a:pt x="8908" y="13083"/>
                  </a:lnTo>
                  <a:cubicBezTo>
                    <a:pt x="8877" y="13070"/>
                    <a:pt x="8845" y="13063"/>
                    <a:pt x="8812" y="13063"/>
                  </a:cubicBezTo>
                  <a:close/>
                  <a:moveTo>
                    <a:pt x="20104" y="13106"/>
                  </a:moveTo>
                  <a:cubicBezTo>
                    <a:pt x="20070" y="13106"/>
                    <a:pt x="20037" y="13113"/>
                    <a:pt x="20005" y="13127"/>
                  </a:cubicBezTo>
                  <a:lnTo>
                    <a:pt x="19982" y="13140"/>
                  </a:lnTo>
                  <a:cubicBezTo>
                    <a:pt x="19857" y="13185"/>
                    <a:pt x="19801" y="13332"/>
                    <a:pt x="19852" y="13452"/>
                  </a:cubicBezTo>
                  <a:cubicBezTo>
                    <a:pt x="19886" y="13548"/>
                    <a:pt x="19977" y="13604"/>
                    <a:pt x="20073" y="13604"/>
                  </a:cubicBezTo>
                  <a:cubicBezTo>
                    <a:pt x="20108" y="13604"/>
                    <a:pt x="20136" y="13599"/>
                    <a:pt x="20163" y="13588"/>
                  </a:cubicBezTo>
                  <a:lnTo>
                    <a:pt x="20204" y="13570"/>
                  </a:lnTo>
                  <a:cubicBezTo>
                    <a:pt x="20328" y="13514"/>
                    <a:pt x="20380" y="13373"/>
                    <a:pt x="20328" y="13247"/>
                  </a:cubicBezTo>
                  <a:cubicBezTo>
                    <a:pt x="20287" y="13159"/>
                    <a:pt x="20196" y="13106"/>
                    <a:pt x="20104" y="13106"/>
                  </a:cubicBezTo>
                  <a:close/>
                  <a:moveTo>
                    <a:pt x="10362" y="13634"/>
                  </a:moveTo>
                  <a:cubicBezTo>
                    <a:pt x="10262" y="13634"/>
                    <a:pt x="10172" y="13708"/>
                    <a:pt x="10139" y="13815"/>
                  </a:cubicBezTo>
                  <a:cubicBezTo>
                    <a:pt x="10100" y="13939"/>
                    <a:pt x="10190" y="14081"/>
                    <a:pt x="10320" y="14121"/>
                  </a:cubicBezTo>
                  <a:cubicBezTo>
                    <a:pt x="10343" y="14127"/>
                    <a:pt x="10367" y="14132"/>
                    <a:pt x="10388" y="14132"/>
                  </a:cubicBezTo>
                  <a:cubicBezTo>
                    <a:pt x="10496" y="14132"/>
                    <a:pt x="10593" y="14064"/>
                    <a:pt x="10621" y="13962"/>
                  </a:cubicBezTo>
                  <a:cubicBezTo>
                    <a:pt x="10661" y="13831"/>
                    <a:pt x="10593" y="13695"/>
                    <a:pt x="10462" y="13656"/>
                  </a:cubicBezTo>
                  <a:lnTo>
                    <a:pt x="10428" y="13645"/>
                  </a:lnTo>
                  <a:cubicBezTo>
                    <a:pt x="10406" y="13638"/>
                    <a:pt x="10384" y="13634"/>
                    <a:pt x="10362" y="13634"/>
                  </a:cubicBezTo>
                  <a:close/>
                  <a:moveTo>
                    <a:pt x="18548" y="13664"/>
                  </a:moveTo>
                  <a:cubicBezTo>
                    <a:pt x="18527" y="13664"/>
                    <a:pt x="18506" y="13667"/>
                    <a:pt x="18484" y="13672"/>
                  </a:cubicBezTo>
                  <a:lnTo>
                    <a:pt x="18445" y="13684"/>
                  </a:lnTo>
                  <a:cubicBezTo>
                    <a:pt x="18320" y="13724"/>
                    <a:pt x="18264" y="13855"/>
                    <a:pt x="18298" y="13985"/>
                  </a:cubicBezTo>
                  <a:cubicBezTo>
                    <a:pt x="18332" y="14087"/>
                    <a:pt x="18434" y="14155"/>
                    <a:pt x="18547" y="14155"/>
                  </a:cubicBezTo>
                  <a:cubicBezTo>
                    <a:pt x="18570" y="14155"/>
                    <a:pt x="18592" y="14149"/>
                    <a:pt x="18615" y="14143"/>
                  </a:cubicBezTo>
                  <a:cubicBezTo>
                    <a:pt x="18746" y="14109"/>
                    <a:pt x="18819" y="13973"/>
                    <a:pt x="18785" y="13842"/>
                  </a:cubicBezTo>
                  <a:cubicBezTo>
                    <a:pt x="18752" y="13734"/>
                    <a:pt x="18655" y="13664"/>
                    <a:pt x="18548" y="13664"/>
                  </a:cubicBezTo>
                  <a:close/>
                  <a:moveTo>
                    <a:pt x="11970" y="14021"/>
                  </a:moveTo>
                  <a:cubicBezTo>
                    <a:pt x="11854" y="14021"/>
                    <a:pt x="11765" y="14107"/>
                    <a:pt x="11745" y="14229"/>
                  </a:cubicBezTo>
                  <a:cubicBezTo>
                    <a:pt x="11721" y="14360"/>
                    <a:pt x="11824" y="14489"/>
                    <a:pt x="11954" y="14512"/>
                  </a:cubicBezTo>
                  <a:lnTo>
                    <a:pt x="12001" y="14512"/>
                  </a:lnTo>
                  <a:cubicBezTo>
                    <a:pt x="12114" y="14512"/>
                    <a:pt x="12216" y="14433"/>
                    <a:pt x="12239" y="14313"/>
                  </a:cubicBezTo>
                  <a:cubicBezTo>
                    <a:pt x="12261" y="14183"/>
                    <a:pt x="12176" y="14059"/>
                    <a:pt x="12040" y="14030"/>
                  </a:cubicBezTo>
                  <a:lnTo>
                    <a:pt x="12011" y="14025"/>
                  </a:lnTo>
                  <a:cubicBezTo>
                    <a:pt x="11997" y="14022"/>
                    <a:pt x="11983" y="14021"/>
                    <a:pt x="11970" y="14021"/>
                  </a:cubicBezTo>
                  <a:close/>
                  <a:moveTo>
                    <a:pt x="16934" y="14039"/>
                  </a:moveTo>
                  <a:cubicBezTo>
                    <a:pt x="16924" y="14039"/>
                    <a:pt x="16913" y="14040"/>
                    <a:pt x="16902" y="14041"/>
                  </a:cubicBezTo>
                  <a:lnTo>
                    <a:pt x="16861" y="14047"/>
                  </a:lnTo>
                  <a:cubicBezTo>
                    <a:pt x="16732" y="14075"/>
                    <a:pt x="16657" y="14195"/>
                    <a:pt x="16680" y="14331"/>
                  </a:cubicBezTo>
                  <a:cubicBezTo>
                    <a:pt x="16698" y="14450"/>
                    <a:pt x="16811" y="14530"/>
                    <a:pt x="16930" y="14530"/>
                  </a:cubicBezTo>
                  <a:cubicBezTo>
                    <a:pt x="16947" y="14530"/>
                    <a:pt x="16958" y="14530"/>
                    <a:pt x="16976" y="14523"/>
                  </a:cubicBezTo>
                  <a:cubicBezTo>
                    <a:pt x="17107" y="14507"/>
                    <a:pt x="17196" y="14381"/>
                    <a:pt x="17180" y="14245"/>
                  </a:cubicBezTo>
                  <a:cubicBezTo>
                    <a:pt x="17159" y="14125"/>
                    <a:pt x="17057" y="14039"/>
                    <a:pt x="16934" y="14039"/>
                  </a:cubicBezTo>
                  <a:close/>
                  <a:moveTo>
                    <a:pt x="13622" y="14217"/>
                  </a:moveTo>
                  <a:cubicBezTo>
                    <a:pt x="13491" y="14217"/>
                    <a:pt x="13389" y="14313"/>
                    <a:pt x="13384" y="14450"/>
                  </a:cubicBezTo>
                  <a:cubicBezTo>
                    <a:pt x="13373" y="14586"/>
                    <a:pt x="13491" y="14700"/>
                    <a:pt x="13628" y="14706"/>
                  </a:cubicBezTo>
                  <a:lnTo>
                    <a:pt x="13640" y="14706"/>
                  </a:lnTo>
                  <a:cubicBezTo>
                    <a:pt x="13771" y="14706"/>
                    <a:pt x="13878" y="14609"/>
                    <a:pt x="13884" y="14478"/>
                  </a:cubicBezTo>
                  <a:cubicBezTo>
                    <a:pt x="13889" y="14342"/>
                    <a:pt x="13787" y="14229"/>
                    <a:pt x="13656" y="14224"/>
                  </a:cubicBezTo>
                  <a:lnTo>
                    <a:pt x="13622" y="14217"/>
                  </a:lnTo>
                  <a:close/>
                  <a:moveTo>
                    <a:pt x="15245" y="14229"/>
                  </a:moveTo>
                  <a:cubicBezTo>
                    <a:pt x="15115" y="14234"/>
                    <a:pt x="15030" y="14347"/>
                    <a:pt x="15036" y="14478"/>
                  </a:cubicBezTo>
                  <a:cubicBezTo>
                    <a:pt x="15041" y="14609"/>
                    <a:pt x="15166" y="14711"/>
                    <a:pt x="15296" y="14711"/>
                  </a:cubicBezTo>
                  <a:lnTo>
                    <a:pt x="15302" y="14711"/>
                  </a:lnTo>
                  <a:cubicBezTo>
                    <a:pt x="15439" y="14711"/>
                    <a:pt x="15541" y="14598"/>
                    <a:pt x="15541" y="14462"/>
                  </a:cubicBezTo>
                  <a:cubicBezTo>
                    <a:pt x="15534" y="14331"/>
                    <a:pt x="15426" y="14229"/>
                    <a:pt x="15296" y="14229"/>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75" name="Google Shape;175;p23"/>
            <p:cNvSpPr/>
            <p:nvPr/>
          </p:nvSpPr>
          <p:spPr>
            <a:xfrm>
              <a:off x="1533321" y="2400545"/>
              <a:ext cx="44955" cy="45189"/>
            </a:xfrm>
            <a:custGeom>
              <a:avLst/>
              <a:gdLst/>
              <a:ahLst/>
              <a:cxnLst/>
              <a:rect l="l" t="t" r="r" b="b"/>
              <a:pathLst>
                <a:path w="1153" h="1159" extrusionOk="0">
                  <a:moveTo>
                    <a:pt x="580" y="1"/>
                  </a:moveTo>
                  <a:cubicBezTo>
                    <a:pt x="262" y="1"/>
                    <a:pt x="1" y="261"/>
                    <a:pt x="1" y="580"/>
                  </a:cubicBezTo>
                  <a:cubicBezTo>
                    <a:pt x="1" y="897"/>
                    <a:pt x="262" y="1158"/>
                    <a:pt x="580" y="1158"/>
                  </a:cubicBezTo>
                  <a:cubicBezTo>
                    <a:pt x="897" y="1158"/>
                    <a:pt x="1153" y="897"/>
                    <a:pt x="1153" y="580"/>
                  </a:cubicBezTo>
                  <a:cubicBezTo>
                    <a:pt x="1153" y="261"/>
                    <a:pt x="897" y="1"/>
                    <a:pt x="580"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23" name="Google Shape;176;p23"/>
            <p:cNvSpPr/>
            <p:nvPr/>
          </p:nvSpPr>
          <p:spPr>
            <a:xfrm>
              <a:off x="2645527" y="2400545"/>
              <a:ext cx="44955" cy="45189"/>
            </a:xfrm>
            <a:custGeom>
              <a:avLst/>
              <a:gdLst/>
              <a:ahLst/>
              <a:cxnLst/>
              <a:rect l="l" t="t" r="r" b="b"/>
              <a:pathLst>
                <a:path w="1153" h="1159" extrusionOk="0">
                  <a:moveTo>
                    <a:pt x="579" y="1"/>
                  </a:moveTo>
                  <a:cubicBezTo>
                    <a:pt x="255" y="1"/>
                    <a:pt x="0" y="261"/>
                    <a:pt x="0" y="580"/>
                  </a:cubicBezTo>
                  <a:cubicBezTo>
                    <a:pt x="0" y="897"/>
                    <a:pt x="255" y="1158"/>
                    <a:pt x="579" y="1158"/>
                  </a:cubicBezTo>
                  <a:cubicBezTo>
                    <a:pt x="896" y="1158"/>
                    <a:pt x="1152" y="897"/>
                    <a:pt x="1152" y="580"/>
                  </a:cubicBezTo>
                  <a:cubicBezTo>
                    <a:pt x="1152" y="261"/>
                    <a:pt x="896" y="1"/>
                    <a:pt x="579"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24" name="Google Shape;177;p23"/>
            <p:cNvSpPr/>
            <p:nvPr/>
          </p:nvSpPr>
          <p:spPr>
            <a:xfrm>
              <a:off x="4008231" y="2419143"/>
              <a:ext cx="1127552" cy="571398"/>
            </a:xfrm>
            <a:custGeom>
              <a:avLst/>
              <a:gdLst/>
              <a:ahLst/>
              <a:cxnLst/>
              <a:rect l="l" t="t" r="r" b="b"/>
              <a:pathLst>
                <a:path w="28919" h="14655" extrusionOk="0">
                  <a:moveTo>
                    <a:pt x="199" y="1"/>
                  </a:moveTo>
                  <a:cubicBezTo>
                    <a:pt x="86" y="1"/>
                    <a:pt x="1" y="85"/>
                    <a:pt x="1" y="199"/>
                  </a:cubicBezTo>
                  <a:cubicBezTo>
                    <a:pt x="1" y="8170"/>
                    <a:pt x="6486" y="14654"/>
                    <a:pt x="14462" y="14654"/>
                  </a:cubicBezTo>
                  <a:cubicBezTo>
                    <a:pt x="22433" y="14654"/>
                    <a:pt x="28918" y="8170"/>
                    <a:pt x="28918" y="199"/>
                  </a:cubicBezTo>
                  <a:cubicBezTo>
                    <a:pt x="28918" y="85"/>
                    <a:pt x="28832" y="1"/>
                    <a:pt x="28725" y="1"/>
                  </a:cubicBezTo>
                  <a:cubicBezTo>
                    <a:pt x="28612" y="1"/>
                    <a:pt x="28526" y="85"/>
                    <a:pt x="28526" y="199"/>
                  </a:cubicBezTo>
                  <a:cubicBezTo>
                    <a:pt x="28526" y="7954"/>
                    <a:pt x="22218" y="14263"/>
                    <a:pt x="14462" y="14263"/>
                  </a:cubicBezTo>
                  <a:cubicBezTo>
                    <a:pt x="6706" y="14263"/>
                    <a:pt x="393" y="7954"/>
                    <a:pt x="393" y="199"/>
                  </a:cubicBezTo>
                  <a:cubicBezTo>
                    <a:pt x="393" y="85"/>
                    <a:pt x="307" y="1"/>
                    <a:pt x="199"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25" name="Google Shape;178;p23"/>
            <p:cNvSpPr/>
            <p:nvPr/>
          </p:nvSpPr>
          <p:spPr>
            <a:xfrm>
              <a:off x="4006476" y="1858559"/>
              <a:ext cx="1131061" cy="573894"/>
            </a:xfrm>
            <a:custGeom>
              <a:avLst/>
              <a:gdLst/>
              <a:ahLst/>
              <a:cxnLst/>
              <a:rect l="l" t="t" r="r" b="b"/>
              <a:pathLst>
                <a:path w="29009" h="14719" extrusionOk="0">
                  <a:moveTo>
                    <a:pt x="13727" y="1"/>
                  </a:moveTo>
                  <a:cubicBezTo>
                    <a:pt x="13721" y="1"/>
                    <a:pt x="13714" y="1"/>
                    <a:pt x="13708" y="1"/>
                  </a:cubicBezTo>
                  <a:cubicBezTo>
                    <a:pt x="13577" y="8"/>
                    <a:pt x="13470" y="121"/>
                    <a:pt x="13475" y="257"/>
                  </a:cubicBezTo>
                  <a:cubicBezTo>
                    <a:pt x="13475" y="388"/>
                    <a:pt x="13583" y="490"/>
                    <a:pt x="13713" y="490"/>
                  </a:cubicBezTo>
                  <a:lnTo>
                    <a:pt x="13764" y="490"/>
                  </a:lnTo>
                  <a:cubicBezTo>
                    <a:pt x="13894" y="478"/>
                    <a:pt x="13986" y="365"/>
                    <a:pt x="13980" y="234"/>
                  </a:cubicBezTo>
                  <a:cubicBezTo>
                    <a:pt x="13969" y="105"/>
                    <a:pt x="13855" y="1"/>
                    <a:pt x="13727" y="1"/>
                  </a:cubicBezTo>
                  <a:close/>
                  <a:moveTo>
                    <a:pt x="15368" y="8"/>
                  </a:moveTo>
                  <a:cubicBezTo>
                    <a:pt x="15238" y="8"/>
                    <a:pt x="15132" y="108"/>
                    <a:pt x="15125" y="240"/>
                  </a:cubicBezTo>
                  <a:cubicBezTo>
                    <a:pt x="15120" y="370"/>
                    <a:pt x="15222" y="490"/>
                    <a:pt x="15353" y="496"/>
                  </a:cubicBezTo>
                  <a:lnTo>
                    <a:pt x="15404" y="496"/>
                  </a:lnTo>
                  <a:cubicBezTo>
                    <a:pt x="15528" y="496"/>
                    <a:pt x="15620" y="399"/>
                    <a:pt x="15630" y="268"/>
                  </a:cubicBezTo>
                  <a:cubicBezTo>
                    <a:pt x="15636" y="132"/>
                    <a:pt x="15517" y="19"/>
                    <a:pt x="15381" y="8"/>
                  </a:cubicBezTo>
                  <a:cubicBezTo>
                    <a:pt x="15377" y="8"/>
                    <a:pt x="15373" y="8"/>
                    <a:pt x="15368" y="8"/>
                  </a:cubicBezTo>
                  <a:close/>
                  <a:moveTo>
                    <a:pt x="12085" y="191"/>
                  </a:moveTo>
                  <a:cubicBezTo>
                    <a:pt x="12070" y="191"/>
                    <a:pt x="12055" y="192"/>
                    <a:pt x="12040" y="195"/>
                  </a:cubicBezTo>
                  <a:cubicBezTo>
                    <a:pt x="11904" y="213"/>
                    <a:pt x="11813" y="336"/>
                    <a:pt x="11830" y="467"/>
                  </a:cubicBezTo>
                  <a:cubicBezTo>
                    <a:pt x="11852" y="592"/>
                    <a:pt x="11954" y="677"/>
                    <a:pt x="12074" y="677"/>
                  </a:cubicBezTo>
                  <a:cubicBezTo>
                    <a:pt x="12085" y="677"/>
                    <a:pt x="12096" y="677"/>
                    <a:pt x="12108" y="671"/>
                  </a:cubicBezTo>
                  <a:lnTo>
                    <a:pt x="12147" y="666"/>
                  </a:lnTo>
                  <a:cubicBezTo>
                    <a:pt x="12278" y="643"/>
                    <a:pt x="12357" y="519"/>
                    <a:pt x="12334" y="388"/>
                  </a:cubicBezTo>
                  <a:cubicBezTo>
                    <a:pt x="12310" y="268"/>
                    <a:pt x="12200" y="191"/>
                    <a:pt x="12085" y="191"/>
                  </a:cubicBezTo>
                  <a:close/>
                  <a:moveTo>
                    <a:pt x="17013" y="202"/>
                  </a:moveTo>
                  <a:cubicBezTo>
                    <a:pt x="16898" y="202"/>
                    <a:pt x="16791" y="283"/>
                    <a:pt x="16771" y="404"/>
                  </a:cubicBezTo>
                  <a:cubicBezTo>
                    <a:pt x="16748" y="535"/>
                    <a:pt x="16840" y="660"/>
                    <a:pt x="16970" y="689"/>
                  </a:cubicBezTo>
                  <a:lnTo>
                    <a:pt x="16998" y="695"/>
                  </a:lnTo>
                  <a:lnTo>
                    <a:pt x="17044" y="695"/>
                  </a:lnTo>
                  <a:cubicBezTo>
                    <a:pt x="17157" y="695"/>
                    <a:pt x="17264" y="614"/>
                    <a:pt x="17282" y="496"/>
                  </a:cubicBezTo>
                  <a:cubicBezTo>
                    <a:pt x="17304" y="365"/>
                    <a:pt x="17219" y="234"/>
                    <a:pt x="17089" y="213"/>
                  </a:cubicBezTo>
                  <a:lnTo>
                    <a:pt x="17055" y="206"/>
                  </a:lnTo>
                  <a:cubicBezTo>
                    <a:pt x="17041" y="203"/>
                    <a:pt x="17027" y="202"/>
                    <a:pt x="17013" y="202"/>
                  </a:cubicBezTo>
                  <a:close/>
                  <a:moveTo>
                    <a:pt x="10471" y="564"/>
                  </a:moveTo>
                  <a:cubicBezTo>
                    <a:pt x="10447" y="564"/>
                    <a:pt x="10423" y="567"/>
                    <a:pt x="10401" y="575"/>
                  </a:cubicBezTo>
                  <a:cubicBezTo>
                    <a:pt x="10270" y="609"/>
                    <a:pt x="10189" y="739"/>
                    <a:pt x="10230" y="870"/>
                  </a:cubicBezTo>
                  <a:cubicBezTo>
                    <a:pt x="10258" y="978"/>
                    <a:pt x="10354" y="1051"/>
                    <a:pt x="10462" y="1051"/>
                  </a:cubicBezTo>
                  <a:cubicBezTo>
                    <a:pt x="10485" y="1051"/>
                    <a:pt x="10503" y="1046"/>
                    <a:pt x="10524" y="1040"/>
                  </a:cubicBezTo>
                  <a:cubicBezTo>
                    <a:pt x="10530" y="1040"/>
                    <a:pt x="10558" y="1035"/>
                    <a:pt x="10558" y="1035"/>
                  </a:cubicBezTo>
                  <a:lnTo>
                    <a:pt x="10490" y="797"/>
                  </a:lnTo>
                  <a:lnTo>
                    <a:pt x="10564" y="1029"/>
                  </a:lnTo>
                  <a:cubicBezTo>
                    <a:pt x="10689" y="995"/>
                    <a:pt x="10746" y="865"/>
                    <a:pt x="10712" y="734"/>
                  </a:cubicBezTo>
                  <a:cubicBezTo>
                    <a:pt x="10680" y="632"/>
                    <a:pt x="10575" y="564"/>
                    <a:pt x="10471" y="564"/>
                  </a:cubicBezTo>
                  <a:close/>
                  <a:moveTo>
                    <a:pt x="18619" y="587"/>
                  </a:moveTo>
                  <a:cubicBezTo>
                    <a:pt x="18517" y="587"/>
                    <a:pt x="18420" y="655"/>
                    <a:pt x="18388" y="757"/>
                  </a:cubicBezTo>
                  <a:cubicBezTo>
                    <a:pt x="18348" y="886"/>
                    <a:pt x="18422" y="1023"/>
                    <a:pt x="18547" y="1064"/>
                  </a:cubicBezTo>
                  <a:lnTo>
                    <a:pt x="18581" y="1069"/>
                  </a:lnTo>
                  <a:cubicBezTo>
                    <a:pt x="18604" y="1080"/>
                    <a:pt x="18626" y="1080"/>
                    <a:pt x="18649" y="1080"/>
                  </a:cubicBezTo>
                  <a:cubicBezTo>
                    <a:pt x="18757" y="1080"/>
                    <a:pt x="18853" y="1012"/>
                    <a:pt x="18882" y="910"/>
                  </a:cubicBezTo>
                  <a:cubicBezTo>
                    <a:pt x="18921" y="779"/>
                    <a:pt x="18853" y="643"/>
                    <a:pt x="18723" y="603"/>
                  </a:cubicBezTo>
                  <a:lnTo>
                    <a:pt x="18689" y="598"/>
                  </a:lnTo>
                  <a:cubicBezTo>
                    <a:pt x="18666" y="591"/>
                    <a:pt x="18642" y="587"/>
                    <a:pt x="18619" y="587"/>
                  </a:cubicBezTo>
                  <a:close/>
                  <a:moveTo>
                    <a:pt x="8938" y="1113"/>
                  </a:moveTo>
                  <a:cubicBezTo>
                    <a:pt x="8906" y="1113"/>
                    <a:pt x="8873" y="1119"/>
                    <a:pt x="8840" y="1132"/>
                  </a:cubicBezTo>
                  <a:lnTo>
                    <a:pt x="8806" y="1142"/>
                  </a:lnTo>
                  <a:cubicBezTo>
                    <a:pt x="8686" y="1200"/>
                    <a:pt x="8630" y="1341"/>
                    <a:pt x="8681" y="1465"/>
                  </a:cubicBezTo>
                  <a:cubicBezTo>
                    <a:pt x="8720" y="1556"/>
                    <a:pt x="8812" y="1614"/>
                    <a:pt x="8908" y="1614"/>
                  </a:cubicBezTo>
                  <a:cubicBezTo>
                    <a:pt x="8937" y="1614"/>
                    <a:pt x="8971" y="1601"/>
                    <a:pt x="9005" y="1590"/>
                  </a:cubicBezTo>
                  <a:lnTo>
                    <a:pt x="9027" y="1580"/>
                  </a:lnTo>
                  <a:cubicBezTo>
                    <a:pt x="9152" y="1528"/>
                    <a:pt x="9215" y="1386"/>
                    <a:pt x="9163" y="1261"/>
                  </a:cubicBezTo>
                  <a:cubicBezTo>
                    <a:pt x="9121" y="1168"/>
                    <a:pt x="9034" y="1113"/>
                    <a:pt x="8938" y="1113"/>
                  </a:cubicBezTo>
                  <a:close/>
                  <a:moveTo>
                    <a:pt x="20175" y="1153"/>
                  </a:moveTo>
                  <a:cubicBezTo>
                    <a:pt x="20079" y="1153"/>
                    <a:pt x="19987" y="1212"/>
                    <a:pt x="19948" y="1307"/>
                  </a:cubicBezTo>
                  <a:cubicBezTo>
                    <a:pt x="19898" y="1426"/>
                    <a:pt x="19954" y="1574"/>
                    <a:pt x="20079" y="1624"/>
                  </a:cubicBezTo>
                  <a:lnTo>
                    <a:pt x="20204" y="1409"/>
                  </a:lnTo>
                  <a:lnTo>
                    <a:pt x="20102" y="1630"/>
                  </a:lnTo>
                  <a:cubicBezTo>
                    <a:pt x="20136" y="1648"/>
                    <a:pt x="20170" y="1653"/>
                    <a:pt x="20204" y="1653"/>
                  </a:cubicBezTo>
                  <a:cubicBezTo>
                    <a:pt x="20294" y="1653"/>
                    <a:pt x="20385" y="1601"/>
                    <a:pt x="20425" y="1511"/>
                  </a:cubicBezTo>
                  <a:cubicBezTo>
                    <a:pt x="20482" y="1386"/>
                    <a:pt x="20425" y="1245"/>
                    <a:pt x="20306" y="1187"/>
                  </a:cubicBezTo>
                  <a:cubicBezTo>
                    <a:pt x="20299" y="1187"/>
                    <a:pt x="20265" y="1171"/>
                    <a:pt x="20265" y="1171"/>
                  </a:cubicBezTo>
                  <a:cubicBezTo>
                    <a:pt x="20236" y="1159"/>
                    <a:pt x="20205" y="1153"/>
                    <a:pt x="20175" y="1153"/>
                  </a:cubicBezTo>
                  <a:close/>
                  <a:moveTo>
                    <a:pt x="7435" y="1857"/>
                  </a:moveTo>
                  <a:cubicBezTo>
                    <a:pt x="7390" y="1857"/>
                    <a:pt x="7344" y="1868"/>
                    <a:pt x="7303" y="1891"/>
                  </a:cubicBezTo>
                  <a:cubicBezTo>
                    <a:pt x="7189" y="1959"/>
                    <a:pt x="7149" y="2106"/>
                    <a:pt x="7212" y="2226"/>
                  </a:cubicBezTo>
                  <a:cubicBezTo>
                    <a:pt x="7257" y="2305"/>
                    <a:pt x="7342" y="2350"/>
                    <a:pt x="7427" y="2350"/>
                  </a:cubicBezTo>
                  <a:cubicBezTo>
                    <a:pt x="7466" y="2350"/>
                    <a:pt x="7507" y="2339"/>
                    <a:pt x="7547" y="2316"/>
                  </a:cubicBezTo>
                  <a:lnTo>
                    <a:pt x="7575" y="2300"/>
                  </a:lnTo>
                  <a:cubicBezTo>
                    <a:pt x="7694" y="2232"/>
                    <a:pt x="7717" y="2090"/>
                    <a:pt x="7649" y="1976"/>
                  </a:cubicBezTo>
                  <a:cubicBezTo>
                    <a:pt x="7608" y="1898"/>
                    <a:pt x="7523" y="1857"/>
                    <a:pt x="7435" y="1857"/>
                  </a:cubicBezTo>
                  <a:close/>
                  <a:moveTo>
                    <a:pt x="21649" y="1897"/>
                  </a:moveTo>
                  <a:cubicBezTo>
                    <a:pt x="21566" y="1897"/>
                    <a:pt x="21486" y="1940"/>
                    <a:pt x="21440" y="2017"/>
                  </a:cubicBezTo>
                  <a:cubicBezTo>
                    <a:pt x="21372" y="2135"/>
                    <a:pt x="21412" y="2282"/>
                    <a:pt x="21525" y="2350"/>
                  </a:cubicBezTo>
                  <a:lnTo>
                    <a:pt x="21553" y="2368"/>
                  </a:lnTo>
                  <a:cubicBezTo>
                    <a:pt x="21593" y="2391"/>
                    <a:pt x="21627" y="2402"/>
                    <a:pt x="21668" y="2402"/>
                  </a:cubicBezTo>
                  <a:cubicBezTo>
                    <a:pt x="21747" y="2402"/>
                    <a:pt x="21826" y="2350"/>
                    <a:pt x="21872" y="2271"/>
                  </a:cubicBezTo>
                  <a:cubicBezTo>
                    <a:pt x="21940" y="2158"/>
                    <a:pt x="21888" y="1999"/>
                    <a:pt x="21770" y="1931"/>
                  </a:cubicBezTo>
                  <a:cubicBezTo>
                    <a:pt x="21732" y="1908"/>
                    <a:pt x="21690" y="1897"/>
                    <a:pt x="21649" y="1897"/>
                  </a:cubicBezTo>
                  <a:close/>
                  <a:moveTo>
                    <a:pt x="6067" y="2746"/>
                  </a:moveTo>
                  <a:cubicBezTo>
                    <a:pt x="6017" y="2746"/>
                    <a:pt x="5967" y="2761"/>
                    <a:pt x="5924" y="2793"/>
                  </a:cubicBezTo>
                  <a:lnTo>
                    <a:pt x="5890" y="2816"/>
                  </a:lnTo>
                  <a:cubicBezTo>
                    <a:pt x="5787" y="2895"/>
                    <a:pt x="5764" y="3049"/>
                    <a:pt x="5845" y="3156"/>
                  </a:cubicBezTo>
                  <a:cubicBezTo>
                    <a:pt x="5895" y="3219"/>
                    <a:pt x="5969" y="3253"/>
                    <a:pt x="6043" y="3253"/>
                  </a:cubicBezTo>
                  <a:cubicBezTo>
                    <a:pt x="6094" y="3253"/>
                    <a:pt x="6146" y="3235"/>
                    <a:pt x="6190" y="3201"/>
                  </a:cubicBezTo>
                  <a:lnTo>
                    <a:pt x="6207" y="3185"/>
                  </a:lnTo>
                  <a:cubicBezTo>
                    <a:pt x="6316" y="3106"/>
                    <a:pt x="6343" y="2957"/>
                    <a:pt x="6264" y="2844"/>
                  </a:cubicBezTo>
                  <a:cubicBezTo>
                    <a:pt x="6217" y="2780"/>
                    <a:pt x="6142" y="2746"/>
                    <a:pt x="6067" y="2746"/>
                  </a:cubicBezTo>
                  <a:close/>
                  <a:moveTo>
                    <a:pt x="23031" y="2809"/>
                  </a:moveTo>
                  <a:cubicBezTo>
                    <a:pt x="22959" y="2809"/>
                    <a:pt x="22885" y="2842"/>
                    <a:pt x="22836" y="2902"/>
                  </a:cubicBezTo>
                  <a:cubicBezTo>
                    <a:pt x="22757" y="3009"/>
                    <a:pt x="22773" y="3162"/>
                    <a:pt x="22881" y="3242"/>
                  </a:cubicBezTo>
                  <a:cubicBezTo>
                    <a:pt x="22881" y="3248"/>
                    <a:pt x="22910" y="3264"/>
                    <a:pt x="22910" y="3269"/>
                  </a:cubicBezTo>
                  <a:cubicBezTo>
                    <a:pt x="22949" y="3298"/>
                    <a:pt x="22995" y="3310"/>
                    <a:pt x="23040" y="3310"/>
                  </a:cubicBezTo>
                  <a:cubicBezTo>
                    <a:pt x="23114" y="3310"/>
                    <a:pt x="23187" y="3276"/>
                    <a:pt x="23234" y="3208"/>
                  </a:cubicBezTo>
                  <a:cubicBezTo>
                    <a:pt x="23318" y="3099"/>
                    <a:pt x="23284" y="2941"/>
                    <a:pt x="23176" y="2861"/>
                  </a:cubicBezTo>
                  <a:cubicBezTo>
                    <a:pt x="23134" y="2826"/>
                    <a:pt x="23083" y="2809"/>
                    <a:pt x="23031" y="2809"/>
                  </a:cubicBezTo>
                  <a:close/>
                  <a:moveTo>
                    <a:pt x="4792" y="3801"/>
                  </a:moveTo>
                  <a:cubicBezTo>
                    <a:pt x="4734" y="3801"/>
                    <a:pt x="4676" y="3823"/>
                    <a:pt x="4630" y="3866"/>
                  </a:cubicBezTo>
                  <a:lnTo>
                    <a:pt x="4601" y="3894"/>
                  </a:lnTo>
                  <a:cubicBezTo>
                    <a:pt x="4505" y="3984"/>
                    <a:pt x="4499" y="4138"/>
                    <a:pt x="4591" y="4235"/>
                  </a:cubicBezTo>
                  <a:cubicBezTo>
                    <a:pt x="4641" y="4285"/>
                    <a:pt x="4704" y="4308"/>
                    <a:pt x="4766" y="4308"/>
                  </a:cubicBezTo>
                  <a:cubicBezTo>
                    <a:pt x="4829" y="4308"/>
                    <a:pt x="4892" y="4285"/>
                    <a:pt x="4936" y="4240"/>
                  </a:cubicBezTo>
                  <a:lnTo>
                    <a:pt x="4960" y="4222"/>
                  </a:lnTo>
                  <a:cubicBezTo>
                    <a:pt x="5056" y="4133"/>
                    <a:pt x="5062" y="3979"/>
                    <a:pt x="4970" y="3882"/>
                  </a:cubicBezTo>
                  <a:cubicBezTo>
                    <a:pt x="4922" y="3828"/>
                    <a:pt x="4857" y="3801"/>
                    <a:pt x="4792" y="3801"/>
                  </a:cubicBezTo>
                  <a:close/>
                  <a:moveTo>
                    <a:pt x="24291" y="3872"/>
                  </a:moveTo>
                  <a:cubicBezTo>
                    <a:pt x="24229" y="3872"/>
                    <a:pt x="24166" y="3896"/>
                    <a:pt x="24119" y="3945"/>
                  </a:cubicBezTo>
                  <a:cubicBezTo>
                    <a:pt x="24027" y="4041"/>
                    <a:pt x="24027" y="4195"/>
                    <a:pt x="24124" y="4290"/>
                  </a:cubicBezTo>
                  <a:lnTo>
                    <a:pt x="24153" y="4319"/>
                  </a:lnTo>
                  <a:cubicBezTo>
                    <a:pt x="24198" y="4359"/>
                    <a:pt x="24248" y="4376"/>
                    <a:pt x="24300" y="4376"/>
                  </a:cubicBezTo>
                  <a:cubicBezTo>
                    <a:pt x="24368" y="4376"/>
                    <a:pt x="24431" y="4348"/>
                    <a:pt x="24481" y="4297"/>
                  </a:cubicBezTo>
                  <a:cubicBezTo>
                    <a:pt x="24572" y="4201"/>
                    <a:pt x="24561" y="4036"/>
                    <a:pt x="24465" y="3945"/>
                  </a:cubicBezTo>
                  <a:cubicBezTo>
                    <a:pt x="24416" y="3896"/>
                    <a:pt x="24354" y="3872"/>
                    <a:pt x="24291" y="3872"/>
                  </a:cubicBezTo>
                  <a:close/>
                  <a:moveTo>
                    <a:pt x="3646" y="5010"/>
                  </a:moveTo>
                  <a:cubicBezTo>
                    <a:pt x="3571" y="5010"/>
                    <a:pt x="3494" y="5043"/>
                    <a:pt x="3444" y="5102"/>
                  </a:cubicBezTo>
                  <a:cubicBezTo>
                    <a:pt x="3354" y="5204"/>
                    <a:pt x="3365" y="5358"/>
                    <a:pt x="3467" y="5448"/>
                  </a:cubicBezTo>
                  <a:cubicBezTo>
                    <a:pt x="3512" y="5489"/>
                    <a:pt x="3569" y="5505"/>
                    <a:pt x="3627" y="5505"/>
                  </a:cubicBezTo>
                  <a:cubicBezTo>
                    <a:pt x="3695" y="5505"/>
                    <a:pt x="3763" y="5476"/>
                    <a:pt x="3813" y="5426"/>
                  </a:cubicBezTo>
                  <a:lnTo>
                    <a:pt x="3836" y="5397"/>
                  </a:lnTo>
                  <a:cubicBezTo>
                    <a:pt x="3921" y="5295"/>
                    <a:pt x="3899" y="5154"/>
                    <a:pt x="3797" y="5063"/>
                  </a:cubicBezTo>
                  <a:cubicBezTo>
                    <a:pt x="3754" y="5027"/>
                    <a:pt x="3700" y="5010"/>
                    <a:pt x="3646" y="5010"/>
                  </a:cubicBezTo>
                  <a:close/>
                  <a:moveTo>
                    <a:pt x="25432" y="5076"/>
                  </a:moveTo>
                  <a:cubicBezTo>
                    <a:pt x="25378" y="5076"/>
                    <a:pt x="25323" y="5094"/>
                    <a:pt x="25276" y="5131"/>
                  </a:cubicBezTo>
                  <a:cubicBezTo>
                    <a:pt x="25174" y="5210"/>
                    <a:pt x="25156" y="5363"/>
                    <a:pt x="25242" y="5471"/>
                  </a:cubicBezTo>
                  <a:lnTo>
                    <a:pt x="25264" y="5500"/>
                  </a:lnTo>
                  <a:cubicBezTo>
                    <a:pt x="25310" y="5557"/>
                    <a:pt x="25371" y="5579"/>
                    <a:pt x="25434" y="5579"/>
                  </a:cubicBezTo>
                  <a:cubicBezTo>
                    <a:pt x="25491" y="5579"/>
                    <a:pt x="25554" y="5562"/>
                    <a:pt x="25599" y="5523"/>
                  </a:cubicBezTo>
                  <a:cubicBezTo>
                    <a:pt x="25701" y="5432"/>
                    <a:pt x="25706" y="5267"/>
                    <a:pt x="25622" y="5165"/>
                  </a:cubicBezTo>
                  <a:cubicBezTo>
                    <a:pt x="25573" y="5107"/>
                    <a:pt x="25503" y="5076"/>
                    <a:pt x="25432" y="5076"/>
                  </a:cubicBezTo>
                  <a:close/>
                  <a:moveTo>
                    <a:pt x="2652" y="6315"/>
                  </a:moveTo>
                  <a:cubicBezTo>
                    <a:pt x="2574" y="6315"/>
                    <a:pt x="2495" y="6352"/>
                    <a:pt x="2446" y="6419"/>
                  </a:cubicBezTo>
                  <a:lnTo>
                    <a:pt x="2428" y="6453"/>
                  </a:lnTo>
                  <a:cubicBezTo>
                    <a:pt x="2355" y="6560"/>
                    <a:pt x="2383" y="6714"/>
                    <a:pt x="2496" y="6788"/>
                  </a:cubicBezTo>
                  <a:cubicBezTo>
                    <a:pt x="2543" y="6816"/>
                    <a:pt x="2588" y="6827"/>
                    <a:pt x="2633" y="6827"/>
                  </a:cubicBezTo>
                  <a:cubicBezTo>
                    <a:pt x="2713" y="6827"/>
                    <a:pt x="2786" y="6788"/>
                    <a:pt x="2837" y="6720"/>
                  </a:cubicBezTo>
                  <a:lnTo>
                    <a:pt x="2650" y="6555"/>
                  </a:lnTo>
                  <a:lnTo>
                    <a:pt x="2849" y="6691"/>
                  </a:lnTo>
                  <a:cubicBezTo>
                    <a:pt x="2928" y="6583"/>
                    <a:pt x="2899" y="6430"/>
                    <a:pt x="2786" y="6356"/>
                  </a:cubicBezTo>
                  <a:cubicBezTo>
                    <a:pt x="2746" y="6328"/>
                    <a:pt x="2699" y="6315"/>
                    <a:pt x="2652" y="6315"/>
                  </a:cubicBezTo>
                  <a:close/>
                  <a:moveTo>
                    <a:pt x="26421" y="6400"/>
                  </a:moveTo>
                  <a:cubicBezTo>
                    <a:pt x="26375" y="6400"/>
                    <a:pt x="26328" y="6414"/>
                    <a:pt x="26285" y="6442"/>
                  </a:cubicBezTo>
                  <a:cubicBezTo>
                    <a:pt x="26172" y="6515"/>
                    <a:pt x="26143" y="6668"/>
                    <a:pt x="26217" y="6775"/>
                  </a:cubicBezTo>
                  <a:lnTo>
                    <a:pt x="26235" y="6804"/>
                  </a:lnTo>
                  <a:cubicBezTo>
                    <a:pt x="26280" y="6878"/>
                    <a:pt x="26359" y="6912"/>
                    <a:pt x="26439" y="6912"/>
                  </a:cubicBezTo>
                  <a:cubicBezTo>
                    <a:pt x="26484" y="6912"/>
                    <a:pt x="26529" y="6901"/>
                    <a:pt x="26570" y="6872"/>
                  </a:cubicBezTo>
                  <a:cubicBezTo>
                    <a:pt x="26683" y="6799"/>
                    <a:pt x="26711" y="6651"/>
                    <a:pt x="26643" y="6537"/>
                  </a:cubicBezTo>
                  <a:lnTo>
                    <a:pt x="26620" y="6510"/>
                  </a:lnTo>
                  <a:cubicBezTo>
                    <a:pt x="26574" y="6438"/>
                    <a:pt x="26499" y="6400"/>
                    <a:pt x="26421" y="6400"/>
                  </a:cubicBezTo>
                  <a:close/>
                  <a:moveTo>
                    <a:pt x="1816" y="7736"/>
                  </a:moveTo>
                  <a:cubicBezTo>
                    <a:pt x="1726" y="7736"/>
                    <a:pt x="1640" y="7786"/>
                    <a:pt x="1595" y="7871"/>
                  </a:cubicBezTo>
                  <a:lnTo>
                    <a:pt x="1577" y="7899"/>
                  </a:lnTo>
                  <a:cubicBezTo>
                    <a:pt x="1516" y="8019"/>
                    <a:pt x="1566" y="8166"/>
                    <a:pt x="1686" y="8228"/>
                  </a:cubicBezTo>
                  <a:cubicBezTo>
                    <a:pt x="1720" y="8246"/>
                    <a:pt x="1760" y="8251"/>
                    <a:pt x="1794" y="8251"/>
                  </a:cubicBezTo>
                  <a:cubicBezTo>
                    <a:pt x="1884" y="8251"/>
                    <a:pt x="1970" y="8205"/>
                    <a:pt x="2014" y="8121"/>
                  </a:cubicBezTo>
                  <a:lnTo>
                    <a:pt x="1810" y="7979"/>
                  </a:lnTo>
                  <a:lnTo>
                    <a:pt x="1810" y="7979"/>
                  </a:lnTo>
                  <a:lnTo>
                    <a:pt x="2027" y="8092"/>
                  </a:lnTo>
                  <a:cubicBezTo>
                    <a:pt x="2088" y="7974"/>
                    <a:pt x="2043" y="7825"/>
                    <a:pt x="1925" y="7763"/>
                  </a:cubicBezTo>
                  <a:cubicBezTo>
                    <a:pt x="1890" y="7745"/>
                    <a:pt x="1853" y="7736"/>
                    <a:pt x="1816" y="7736"/>
                  </a:cubicBezTo>
                  <a:close/>
                  <a:moveTo>
                    <a:pt x="27247" y="7832"/>
                  </a:moveTo>
                  <a:cubicBezTo>
                    <a:pt x="27210" y="7832"/>
                    <a:pt x="27173" y="7841"/>
                    <a:pt x="27136" y="7859"/>
                  </a:cubicBezTo>
                  <a:cubicBezTo>
                    <a:pt x="27018" y="7916"/>
                    <a:pt x="26971" y="8063"/>
                    <a:pt x="27028" y="8183"/>
                  </a:cubicBezTo>
                  <a:lnTo>
                    <a:pt x="27046" y="8212"/>
                  </a:lnTo>
                  <a:cubicBezTo>
                    <a:pt x="27086" y="8296"/>
                    <a:pt x="27175" y="8348"/>
                    <a:pt x="27261" y="8348"/>
                  </a:cubicBezTo>
                  <a:cubicBezTo>
                    <a:pt x="27301" y="8348"/>
                    <a:pt x="27335" y="8341"/>
                    <a:pt x="27369" y="8325"/>
                  </a:cubicBezTo>
                  <a:cubicBezTo>
                    <a:pt x="27494" y="8262"/>
                    <a:pt x="27539" y="8115"/>
                    <a:pt x="27482" y="7995"/>
                  </a:cubicBezTo>
                  <a:lnTo>
                    <a:pt x="27466" y="7967"/>
                  </a:lnTo>
                  <a:cubicBezTo>
                    <a:pt x="27421" y="7883"/>
                    <a:pt x="27337" y="7832"/>
                    <a:pt x="27247" y="7832"/>
                  </a:cubicBezTo>
                  <a:close/>
                  <a:moveTo>
                    <a:pt x="1141" y="9252"/>
                  </a:moveTo>
                  <a:cubicBezTo>
                    <a:pt x="1042" y="9252"/>
                    <a:pt x="949" y="9311"/>
                    <a:pt x="914" y="9409"/>
                  </a:cubicBezTo>
                  <a:lnTo>
                    <a:pt x="903" y="9437"/>
                  </a:lnTo>
                  <a:cubicBezTo>
                    <a:pt x="857" y="9561"/>
                    <a:pt x="920" y="9703"/>
                    <a:pt x="1045" y="9749"/>
                  </a:cubicBezTo>
                  <a:cubicBezTo>
                    <a:pt x="1074" y="9760"/>
                    <a:pt x="1101" y="9765"/>
                    <a:pt x="1129" y="9765"/>
                  </a:cubicBezTo>
                  <a:cubicBezTo>
                    <a:pt x="1232" y="9765"/>
                    <a:pt x="1323" y="9710"/>
                    <a:pt x="1357" y="9608"/>
                  </a:cubicBezTo>
                  <a:lnTo>
                    <a:pt x="1368" y="9579"/>
                  </a:lnTo>
                  <a:cubicBezTo>
                    <a:pt x="1419" y="9454"/>
                    <a:pt x="1351" y="9312"/>
                    <a:pt x="1226" y="9267"/>
                  </a:cubicBezTo>
                  <a:cubicBezTo>
                    <a:pt x="1198" y="9257"/>
                    <a:pt x="1169" y="9252"/>
                    <a:pt x="1141" y="9252"/>
                  </a:cubicBezTo>
                  <a:close/>
                  <a:moveTo>
                    <a:pt x="27902" y="9349"/>
                  </a:moveTo>
                  <a:cubicBezTo>
                    <a:pt x="27875" y="9349"/>
                    <a:pt x="27849" y="9353"/>
                    <a:pt x="27822" y="9362"/>
                  </a:cubicBezTo>
                  <a:cubicBezTo>
                    <a:pt x="27698" y="9409"/>
                    <a:pt x="27630" y="9550"/>
                    <a:pt x="27675" y="9676"/>
                  </a:cubicBezTo>
                  <a:lnTo>
                    <a:pt x="27686" y="9710"/>
                  </a:lnTo>
                  <a:cubicBezTo>
                    <a:pt x="27720" y="9805"/>
                    <a:pt x="27817" y="9868"/>
                    <a:pt x="27913" y="9868"/>
                  </a:cubicBezTo>
                  <a:cubicBezTo>
                    <a:pt x="27942" y="9868"/>
                    <a:pt x="27971" y="9862"/>
                    <a:pt x="27999" y="9851"/>
                  </a:cubicBezTo>
                  <a:cubicBezTo>
                    <a:pt x="28123" y="9805"/>
                    <a:pt x="28191" y="9669"/>
                    <a:pt x="28146" y="9539"/>
                  </a:cubicBezTo>
                  <a:lnTo>
                    <a:pt x="28135" y="9511"/>
                  </a:lnTo>
                  <a:cubicBezTo>
                    <a:pt x="28099" y="9412"/>
                    <a:pt x="28003" y="9349"/>
                    <a:pt x="27902" y="9349"/>
                  </a:cubicBezTo>
                  <a:close/>
                  <a:moveTo>
                    <a:pt x="654" y="10848"/>
                  </a:moveTo>
                  <a:cubicBezTo>
                    <a:pt x="542" y="10848"/>
                    <a:pt x="438" y="10931"/>
                    <a:pt x="409" y="11043"/>
                  </a:cubicBezTo>
                  <a:cubicBezTo>
                    <a:pt x="375" y="11173"/>
                    <a:pt x="454" y="11310"/>
                    <a:pt x="585" y="11344"/>
                  </a:cubicBezTo>
                  <a:cubicBezTo>
                    <a:pt x="608" y="11344"/>
                    <a:pt x="624" y="11349"/>
                    <a:pt x="647" y="11349"/>
                  </a:cubicBezTo>
                  <a:cubicBezTo>
                    <a:pt x="755" y="11349"/>
                    <a:pt x="852" y="11275"/>
                    <a:pt x="880" y="11167"/>
                  </a:cubicBezTo>
                  <a:lnTo>
                    <a:pt x="891" y="11133"/>
                  </a:lnTo>
                  <a:cubicBezTo>
                    <a:pt x="920" y="11003"/>
                    <a:pt x="841" y="10883"/>
                    <a:pt x="710" y="10855"/>
                  </a:cubicBezTo>
                  <a:cubicBezTo>
                    <a:pt x="691" y="10850"/>
                    <a:pt x="673" y="10848"/>
                    <a:pt x="654" y="10848"/>
                  </a:cubicBezTo>
                  <a:close/>
                  <a:moveTo>
                    <a:pt x="28380" y="10935"/>
                  </a:moveTo>
                  <a:cubicBezTo>
                    <a:pt x="28363" y="10935"/>
                    <a:pt x="28345" y="10937"/>
                    <a:pt x="28327" y="10941"/>
                  </a:cubicBezTo>
                  <a:cubicBezTo>
                    <a:pt x="28197" y="10969"/>
                    <a:pt x="28112" y="11098"/>
                    <a:pt x="28146" y="11229"/>
                  </a:cubicBezTo>
                  <a:lnTo>
                    <a:pt x="28152" y="11269"/>
                  </a:lnTo>
                  <a:cubicBezTo>
                    <a:pt x="28180" y="11378"/>
                    <a:pt x="28272" y="11439"/>
                    <a:pt x="28379" y="11439"/>
                  </a:cubicBezTo>
                  <a:cubicBezTo>
                    <a:pt x="28401" y="11439"/>
                    <a:pt x="28424" y="11439"/>
                    <a:pt x="28442" y="11433"/>
                  </a:cubicBezTo>
                  <a:cubicBezTo>
                    <a:pt x="28571" y="11399"/>
                    <a:pt x="28651" y="11258"/>
                    <a:pt x="28617" y="11127"/>
                  </a:cubicBezTo>
                  <a:cubicBezTo>
                    <a:pt x="28593" y="11014"/>
                    <a:pt x="28495" y="10935"/>
                    <a:pt x="28380" y="10935"/>
                  </a:cubicBezTo>
                  <a:close/>
                  <a:moveTo>
                    <a:pt x="353" y="12471"/>
                  </a:moveTo>
                  <a:cubicBezTo>
                    <a:pt x="228" y="12471"/>
                    <a:pt x="125" y="12578"/>
                    <a:pt x="108" y="12698"/>
                  </a:cubicBezTo>
                  <a:cubicBezTo>
                    <a:pt x="92" y="12835"/>
                    <a:pt x="182" y="12954"/>
                    <a:pt x="318" y="12971"/>
                  </a:cubicBezTo>
                  <a:cubicBezTo>
                    <a:pt x="330" y="12977"/>
                    <a:pt x="341" y="12977"/>
                    <a:pt x="352" y="12977"/>
                  </a:cubicBezTo>
                  <a:cubicBezTo>
                    <a:pt x="472" y="12977"/>
                    <a:pt x="574" y="12886"/>
                    <a:pt x="590" y="12761"/>
                  </a:cubicBezTo>
                  <a:lnTo>
                    <a:pt x="597" y="12727"/>
                  </a:lnTo>
                  <a:cubicBezTo>
                    <a:pt x="613" y="12596"/>
                    <a:pt x="511" y="12489"/>
                    <a:pt x="381" y="12472"/>
                  </a:cubicBezTo>
                  <a:cubicBezTo>
                    <a:pt x="371" y="12471"/>
                    <a:pt x="362" y="12471"/>
                    <a:pt x="353" y="12471"/>
                  </a:cubicBezTo>
                  <a:close/>
                  <a:moveTo>
                    <a:pt x="28673" y="12560"/>
                  </a:moveTo>
                  <a:cubicBezTo>
                    <a:pt x="28664" y="12560"/>
                    <a:pt x="28655" y="12561"/>
                    <a:pt x="28646" y="12562"/>
                  </a:cubicBezTo>
                  <a:cubicBezTo>
                    <a:pt x="28510" y="12580"/>
                    <a:pt x="28413" y="12698"/>
                    <a:pt x="28430" y="12829"/>
                  </a:cubicBezTo>
                  <a:lnTo>
                    <a:pt x="28430" y="12869"/>
                  </a:lnTo>
                  <a:cubicBezTo>
                    <a:pt x="28447" y="12988"/>
                    <a:pt x="28549" y="13067"/>
                    <a:pt x="28668" y="13067"/>
                  </a:cubicBezTo>
                  <a:lnTo>
                    <a:pt x="28702" y="13067"/>
                  </a:lnTo>
                  <a:cubicBezTo>
                    <a:pt x="28833" y="13051"/>
                    <a:pt x="28929" y="12915"/>
                    <a:pt x="28912" y="12779"/>
                  </a:cubicBezTo>
                  <a:cubicBezTo>
                    <a:pt x="28901" y="12657"/>
                    <a:pt x="28793" y="12560"/>
                    <a:pt x="28673" y="12560"/>
                  </a:cubicBezTo>
                  <a:close/>
                  <a:moveTo>
                    <a:pt x="244" y="14106"/>
                  </a:moveTo>
                  <a:cubicBezTo>
                    <a:pt x="108" y="14106"/>
                    <a:pt x="1" y="14214"/>
                    <a:pt x="1" y="14345"/>
                  </a:cubicBezTo>
                  <a:lnTo>
                    <a:pt x="1" y="14384"/>
                  </a:lnTo>
                  <a:cubicBezTo>
                    <a:pt x="1" y="14515"/>
                    <a:pt x="108" y="14622"/>
                    <a:pt x="244" y="14622"/>
                  </a:cubicBezTo>
                  <a:cubicBezTo>
                    <a:pt x="375" y="14622"/>
                    <a:pt x="488" y="14515"/>
                    <a:pt x="488" y="14384"/>
                  </a:cubicBezTo>
                  <a:lnTo>
                    <a:pt x="244" y="14350"/>
                  </a:lnTo>
                  <a:lnTo>
                    <a:pt x="488" y="14350"/>
                  </a:lnTo>
                  <a:cubicBezTo>
                    <a:pt x="488" y="14219"/>
                    <a:pt x="381" y="14106"/>
                    <a:pt x="244" y="14106"/>
                  </a:cubicBezTo>
                  <a:close/>
                  <a:moveTo>
                    <a:pt x="28770" y="14214"/>
                  </a:moveTo>
                  <a:cubicBezTo>
                    <a:pt x="28634" y="14214"/>
                    <a:pt x="28526" y="14321"/>
                    <a:pt x="28526" y="14458"/>
                  </a:cubicBezTo>
                  <a:lnTo>
                    <a:pt x="28526" y="14486"/>
                  </a:lnTo>
                  <a:cubicBezTo>
                    <a:pt x="28526" y="14622"/>
                    <a:pt x="28634" y="14719"/>
                    <a:pt x="28770" y="14719"/>
                  </a:cubicBezTo>
                  <a:cubicBezTo>
                    <a:pt x="28901" y="14719"/>
                    <a:pt x="29008" y="14588"/>
                    <a:pt x="29008" y="14458"/>
                  </a:cubicBezTo>
                  <a:cubicBezTo>
                    <a:pt x="29008" y="14321"/>
                    <a:pt x="28901" y="14214"/>
                    <a:pt x="28770" y="14214"/>
                  </a:cubicBezTo>
                  <a:close/>
                </a:path>
              </a:pathLst>
            </a:custGeom>
            <a:solidFill>
              <a:srgbClr val="434343"/>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26" name="Google Shape;179;p23"/>
            <p:cNvSpPr/>
            <p:nvPr/>
          </p:nvSpPr>
          <p:spPr>
            <a:xfrm>
              <a:off x="4656387" y="2956177"/>
              <a:ext cx="38951" cy="38795"/>
            </a:xfrm>
            <a:custGeom>
              <a:avLst/>
              <a:gdLst/>
              <a:ahLst/>
              <a:cxnLst/>
              <a:rect l="l" t="t" r="r" b="b"/>
              <a:pathLst>
                <a:path w="999" h="995" extrusionOk="0">
                  <a:moveTo>
                    <a:pt x="499" y="0"/>
                  </a:moveTo>
                  <a:cubicBezTo>
                    <a:pt x="221" y="0"/>
                    <a:pt x="0" y="222"/>
                    <a:pt x="0" y="500"/>
                  </a:cubicBezTo>
                  <a:cubicBezTo>
                    <a:pt x="0" y="772"/>
                    <a:pt x="221" y="994"/>
                    <a:pt x="499" y="994"/>
                  </a:cubicBezTo>
                  <a:cubicBezTo>
                    <a:pt x="771" y="994"/>
                    <a:pt x="998" y="772"/>
                    <a:pt x="998" y="500"/>
                  </a:cubicBezTo>
                  <a:cubicBezTo>
                    <a:pt x="998" y="222"/>
                    <a:pt x="771" y="0"/>
                    <a:pt x="499"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0" name="Google Shape;180;p23"/>
            <p:cNvSpPr/>
            <p:nvPr/>
          </p:nvSpPr>
          <p:spPr>
            <a:xfrm>
              <a:off x="4448653" y="2956177"/>
              <a:ext cx="38990" cy="38795"/>
            </a:xfrm>
            <a:custGeom>
              <a:avLst/>
              <a:gdLst/>
              <a:ahLst/>
              <a:cxnLst/>
              <a:rect l="l" t="t" r="r" b="b"/>
              <a:pathLst>
                <a:path w="1000" h="995" extrusionOk="0">
                  <a:moveTo>
                    <a:pt x="500" y="0"/>
                  </a:moveTo>
                  <a:cubicBezTo>
                    <a:pt x="228" y="0"/>
                    <a:pt x="0" y="222"/>
                    <a:pt x="0" y="500"/>
                  </a:cubicBezTo>
                  <a:cubicBezTo>
                    <a:pt x="0" y="772"/>
                    <a:pt x="228" y="994"/>
                    <a:pt x="500" y="994"/>
                  </a:cubicBezTo>
                  <a:cubicBezTo>
                    <a:pt x="778" y="994"/>
                    <a:pt x="1000" y="772"/>
                    <a:pt x="1000" y="500"/>
                  </a:cubicBezTo>
                  <a:cubicBezTo>
                    <a:pt x="1000" y="222"/>
                    <a:pt x="778" y="0"/>
                    <a:pt x="500"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1" name="Google Shape;181;p23"/>
            <p:cNvSpPr/>
            <p:nvPr/>
          </p:nvSpPr>
          <p:spPr>
            <a:xfrm>
              <a:off x="5105621" y="2404561"/>
              <a:ext cx="44955" cy="45150"/>
            </a:xfrm>
            <a:custGeom>
              <a:avLst/>
              <a:gdLst/>
              <a:ahLst/>
              <a:cxnLst/>
              <a:rect l="l" t="t" r="r" b="b"/>
              <a:pathLst>
                <a:path w="1153" h="1158" extrusionOk="0">
                  <a:moveTo>
                    <a:pt x="579" y="0"/>
                  </a:moveTo>
                  <a:cubicBezTo>
                    <a:pt x="256" y="0"/>
                    <a:pt x="0" y="260"/>
                    <a:pt x="0" y="579"/>
                  </a:cubicBezTo>
                  <a:cubicBezTo>
                    <a:pt x="0" y="896"/>
                    <a:pt x="256" y="1157"/>
                    <a:pt x="579" y="1157"/>
                  </a:cubicBezTo>
                  <a:cubicBezTo>
                    <a:pt x="898" y="1157"/>
                    <a:pt x="1152" y="896"/>
                    <a:pt x="1152" y="579"/>
                  </a:cubicBezTo>
                  <a:cubicBezTo>
                    <a:pt x="1152" y="260"/>
                    <a:pt x="898" y="0"/>
                    <a:pt x="579"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2" name="Google Shape;182;p23"/>
            <p:cNvSpPr/>
            <p:nvPr/>
          </p:nvSpPr>
          <p:spPr>
            <a:xfrm>
              <a:off x="3993415" y="2404561"/>
              <a:ext cx="44955" cy="45150"/>
            </a:xfrm>
            <a:custGeom>
              <a:avLst/>
              <a:gdLst/>
              <a:ahLst/>
              <a:cxnLst/>
              <a:rect l="l" t="t" r="r" b="b"/>
              <a:pathLst>
                <a:path w="1153" h="1158" extrusionOk="0">
                  <a:moveTo>
                    <a:pt x="579" y="0"/>
                  </a:moveTo>
                  <a:cubicBezTo>
                    <a:pt x="262" y="0"/>
                    <a:pt x="1" y="260"/>
                    <a:pt x="1" y="579"/>
                  </a:cubicBezTo>
                  <a:cubicBezTo>
                    <a:pt x="1" y="896"/>
                    <a:pt x="262" y="1157"/>
                    <a:pt x="579" y="1157"/>
                  </a:cubicBezTo>
                  <a:cubicBezTo>
                    <a:pt x="898" y="1157"/>
                    <a:pt x="1153" y="896"/>
                    <a:pt x="1153" y="579"/>
                  </a:cubicBezTo>
                  <a:cubicBezTo>
                    <a:pt x="1153" y="260"/>
                    <a:pt x="898" y="0"/>
                    <a:pt x="579"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3" name="Google Shape;183;p23"/>
            <p:cNvSpPr/>
            <p:nvPr/>
          </p:nvSpPr>
          <p:spPr>
            <a:xfrm>
              <a:off x="6468329" y="1859729"/>
              <a:ext cx="1127552" cy="571398"/>
            </a:xfrm>
            <a:custGeom>
              <a:avLst/>
              <a:gdLst/>
              <a:ahLst/>
              <a:cxnLst/>
              <a:rect l="l" t="t" r="r" b="b"/>
              <a:pathLst>
                <a:path w="28919" h="14655" extrusionOk="0">
                  <a:moveTo>
                    <a:pt x="14462" y="0"/>
                  </a:moveTo>
                  <a:cubicBezTo>
                    <a:pt x="6486" y="0"/>
                    <a:pt x="1" y="6485"/>
                    <a:pt x="1" y="14456"/>
                  </a:cubicBezTo>
                  <a:cubicBezTo>
                    <a:pt x="1" y="14569"/>
                    <a:pt x="92" y="14655"/>
                    <a:pt x="199" y="14655"/>
                  </a:cubicBezTo>
                  <a:cubicBezTo>
                    <a:pt x="307" y="14655"/>
                    <a:pt x="398" y="14569"/>
                    <a:pt x="398" y="14456"/>
                  </a:cubicBezTo>
                  <a:cubicBezTo>
                    <a:pt x="398" y="6706"/>
                    <a:pt x="6707" y="392"/>
                    <a:pt x="14462" y="392"/>
                  </a:cubicBezTo>
                  <a:cubicBezTo>
                    <a:pt x="22218" y="392"/>
                    <a:pt x="28526" y="6706"/>
                    <a:pt x="28526" y="14456"/>
                  </a:cubicBezTo>
                  <a:cubicBezTo>
                    <a:pt x="28526" y="14569"/>
                    <a:pt x="28612" y="14655"/>
                    <a:pt x="28725" y="14655"/>
                  </a:cubicBezTo>
                  <a:cubicBezTo>
                    <a:pt x="28833" y="14655"/>
                    <a:pt x="28918" y="14569"/>
                    <a:pt x="28918" y="14456"/>
                  </a:cubicBezTo>
                  <a:cubicBezTo>
                    <a:pt x="28918" y="6485"/>
                    <a:pt x="22433" y="0"/>
                    <a:pt x="14462" y="0"/>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4" name="Google Shape;184;p23"/>
            <p:cNvSpPr/>
            <p:nvPr/>
          </p:nvSpPr>
          <p:spPr>
            <a:xfrm>
              <a:off x="6453513" y="2400545"/>
              <a:ext cx="44955" cy="45189"/>
            </a:xfrm>
            <a:custGeom>
              <a:avLst/>
              <a:gdLst/>
              <a:ahLst/>
              <a:cxnLst/>
              <a:rect l="l" t="t" r="r" b="b"/>
              <a:pathLst>
                <a:path w="1153" h="1159" extrusionOk="0">
                  <a:moveTo>
                    <a:pt x="579" y="1"/>
                  </a:moveTo>
                  <a:cubicBezTo>
                    <a:pt x="262" y="1"/>
                    <a:pt x="1" y="261"/>
                    <a:pt x="1" y="580"/>
                  </a:cubicBezTo>
                  <a:cubicBezTo>
                    <a:pt x="1" y="897"/>
                    <a:pt x="262" y="1158"/>
                    <a:pt x="579" y="1158"/>
                  </a:cubicBezTo>
                  <a:cubicBezTo>
                    <a:pt x="898" y="1158"/>
                    <a:pt x="1153" y="897"/>
                    <a:pt x="1153" y="580"/>
                  </a:cubicBezTo>
                  <a:cubicBezTo>
                    <a:pt x="1153" y="261"/>
                    <a:pt x="898" y="1"/>
                    <a:pt x="579"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5" name="Google Shape;185;p23"/>
            <p:cNvSpPr/>
            <p:nvPr/>
          </p:nvSpPr>
          <p:spPr>
            <a:xfrm>
              <a:off x="7565719" y="2400545"/>
              <a:ext cx="44955" cy="45189"/>
            </a:xfrm>
            <a:custGeom>
              <a:avLst/>
              <a:gdLst/>
              <a:ahLst/>
              <a:cxnLst/>
              <a:rect l="l" t="t" r="r" b="b"/>
              <a:pathLst>
                <a:path w="1153" h="1159" extrusionOk="0">
                  <a:moveTo>
                    <a:pt x="579" y="1"/>
                  </a:moveTo>
                  <a:cubicBezTo>
                    <a:pt x="256" y="1"/>
                    <a:pt x="0" y="261"/>
                    <a:pt x="0" y="580"/>
                  </a:cubicBezTo>
                  <a:cubicBezTo>
                    <a:pt x="0" y="897"/>
                    <a:pt x="256" y="1158"/>
                    <a:pt x="579" y="1158"/>
                  </a:cubicBezTo>
                  <a:cubicBezTo>
                    <a:pt x="898" y="1158"/>
                    <a:pt x="1152" y="897"/>
                    <a:pt x="1152" y="580"/>
                  </a:cubicBezTo>
                  <a:cubicBezTo>
                    <a:pt x="1152" y="261"/>
                    <a:pt x="898" y="1"/>
                    <a:pt x="579"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6" name="Google Shape;186;p23"/>
            <p:cNvSpPr/>
            <p:nvPr/>
          </p:nvSpPr>
          <p:spPr>
            <a:xfrm>
              <a:off x="2102018" y="3074314"/>
              <a:ext cx="19105" cy="406822"/>
            </a:xfrm>
            <a:custGeom>
              <a:avLst/>
              <a:gdLst/>
              <a:ahLst/>
              <a:cxnLst/>
              <a:rect l="l" t="t" r="r" b="b"/>
              <a:pathLst>
                <a:path w="490" h="10434" extrusionOk="0">
                  <a:moveTo>
                    <a:pt x="245" y="0"/>
                  </a:moveTo>
                  <a:cubicBezTo>
                    <a:pt x="109" y="0"/>
                    <a:pt x="0" y="125"/>
                    <a:pt x="0" y="261"/>
                  </a:cubicBezTo>
                  <a:cubicBezTo>
                    <a:pt x="0" y="392"/>
                    <a:pt x="109" y="505"/>
                    <a:pt x="245" y="505"/>
                  </a:cubicBezTo>
                  <a:cubicBezTo>
                    <a:pt x="382" y="505"/>
                    <a:pt x="489" y="392"/>
                    <a:pt x="489" y="261"/>
                  </a:cubicBezTo>
                  <a:lnTo>
                    <a:pt x="489" y="227"/>
                  </a:lnTo>
                  <a:cubicBezTo>
                    <a:pt x="489" y="91"/>
                    <a:pt x="382" y="0"/>
                    <a:pt x="245" y="0"/>
                  </a:cubicBezTo>
                  <a:close/>
                  <a:moveTo>
                    <a:pt x="245" y="1641"/>
                  </a:moveTo>
                  <a:cubicBezTo>
                    <a:pt x="109" y="1641"/>
                    <a:pt x="0" y="1748"/>
                    <a:pt x="0" y="1884"/>
                  </a:cubicBezTo>
                  <a:lnTo>
                    <a:pt x="0" y="1913"/>
                  </a:lnTo>
                  <a:cubicBezTo>
                    <a:pt x="0" y="2049"/>
                    <a:pt x="109" y="2157"/>
                    <a:pt x="245" y="2157"/>
                  </a:cubicBezTo>
                  <a:cubicBezTo>
                    <a:pt x="382" y="2157"/>
                    <a:pt x="489" y="2049"/>
                    <a:pt x="489" y="1913"/>
                  </a:cubicBezTo>
                  <a:lnTo>
                    <a:pt x="489" y="1884"/>
                  </a:lnTo>
                  <a:cubicBezTo>
                    <a:pt x="489" y="1748"/>
                    <a:pt x="382" y="1641"/>
                    <a:pt x="245" y="1641"/>
                  </a:cubicBezTo>
                  <a:close/>
                  <a:moveTo>
                    <a:pt x="245" y="3309"/>
                  </a:moveTo>
                  <a:cubicBezTo>
                    <a:pt x="109" y="3309"/>
                    <a:pt x="0" y="3433"/>
                    <a:pt x="0" y="3569"/>
                  </a:cubicBezTo>
                  <a:cubicBezTo>
                    <a:pt x="0" y="3705"/>
                    <a:pt x="109" y="3812"/>
                    <a:pt x="245" y="3812"/>
                  </a:cubicBezTo>
                  <a:cubicBezTo>
                    <a:pt x="382" y="3812"/>
                    <a:pt x="489" y="3705"/>
                    <a:pt x="489" y="3569"/>
                  </a:cubicBezTo>
                  <a:lnTo>
                    <a:pt x="489" y="3535"/>
                  </a:lnTo>
                  <a:cubicBezTo>
                    <a:pt x="489" y="3404"/>
                    <a:pt x="382" y="3309"/>
                    <a:pt x="245" y="3309"/>
                  </a:cubicBezTo>
                  <a:close/>
                  <a:moveTo>
                    <a:pt x="245" y="4948"/>
                  </a:moveTo>
                  <a:cubicBezTo>
                    <a:pt x="109" y="4948"/>
                    <a:pt x="0" y="5056"/>
                    <a:pt x="0" y="5192"/>
                  </a:cubicBezTo>
                  <a:lnTo>
                    <a:pt x="0" y="5226"/>
                  </a:lnTo>
                  <a:cubicBezTo>
                    <a:pt x="0" y="5362"/>
                    <a:pt x="109" y="5470"/>
                    <a:pt x="245" y="5470"/>
                  </a:cubicBezTo>
                  <a:cubicBezTo>
                    <a:pt x="382" y="5470"/>
                    <a:pt x="489" y="5362"/>
                    <a:pt x="489" y="5226"/>
                  </a:cubicBezTo>
                  <a:lnTo>
                    <a:pt x="489" y="5192"/>
                  </a:lnTo>
                  <a:cubicBezTo>
                    <a:pt x="489" y="5056"/>
                    <a:pt x="382" y="4948"/>
                    <a:pt x="245" y="4948"/>
                  </a:cubicBezTo>
                  <a:close/>
                  <a:moveTo>
                    <a:pt x="245" y="6621"/>
                  </a:moveTo>
                  <a:cubicBezTo>
                    <a:pt x="109" y="6621"/>
                    <a:pt x="0" y="6747"/>
                    <a:pt x="0" y="6883"/>
                  </a:cubicBezTo>
                  <a:cubicBezTo>
                    <a:pt x="0" y="7012"/>
                    <a:pt x="109" y="7121"/>
                    <a:pt x="245" y="7121"/>
                  </a:cubicBezTo>
                  <a:cubicBezTo>
                    <a:pt x="382" y="7121"/>
                    <a:pt x="489" y="7012"/>
                    <a:pt x="489" y="6883"/>
                  </a:cubicBezTo>
                  <a:lnTo>
                    <a:pt x="489" y="6849"/>
                  </a:lnTo>
                  <a:cubicBezTo>
                    <a:pt x="489" y="6713"/>
                    <a:pt x="382" y="6621"/>
                    <a:pt x="245" y="6621"/>
                  </a:cubicBezTo>
                  <a:close/>
                  <a:moveTo>
                    <a:pt x="245" y="8279"/>
                  </a:moveTo>
                  <a:cubicBezTo>
                    <a:pt x="109" y="8279"/>
                    <a:pt x="0" y="8402"/>
                    <a:pt x="0" y="8533"/>
                  </a:cubicBezTo>
                  <a:cubicBezTo>
                    <a:pt x="0" y="8669"/>
                    <a:pt x="109" y="8777"/>
                    <a:pt x="245" y="8777"/>
                  </a:cubicBezTo>
                  <a:cubicBezTo>
                    <a:pt x="382" y="8777"/>
                    <a:pt x="489" y="8669"/>
                    <a:pt x="489" y="8533"/>
                  </a:cubicBezTo>
                  <a:lnTo>
                    <a:pt x="489" y="8505"/>
                  </a:lnTo>
                  <a:cubicBezTo>
                    <a:pt x="489" y="8368"/>
                    <a:pt x="382" y="8279"/>
                    <a:pt x="245" y="8279"/>
                  </a:cubicBezTo>
                  <a:close/>
                  <a:moveTo>
                    <a:pt x="245" y="9912"/>
                  </a:moveTo>
                  <a:cubicBezTo>
                    <a:pt x="109" y="9912"/>
                    <a:pt x="0" y="10025"/>
                    <a:pt x="0" y="10156"/>
                  </a:cubicBezTo>
                  <a:lnTo>
                    <a:pt x="0" y="10190"/>
                  </a:lnTo>
                  <a:cubicBezTo>
                    <a:pt x="0" y="10326"/>
                    <a:pt x="109" y="10434"/>
                    <a:pt x="245" y="10434"/>
                  </a:cubicBezTo>
                  <a:cubicBezTo>
                    <a:pt x="382" y="10434"/>
                    <a:pt x="489" y="10326"/>
                    <a:pt x="489" y="10190"/>
                  </a:cubicBezTo>
                  <a:lnTo>
                    <a:pt x="489" y="10156"/>
                  </a:lnTo>
                  <a:cubicBezTo>
                    <a:pt x="489" y="10025"/>
                    <a:pt x="382" y="9912"/>
                    <a:pt x="245" y="9912"/>
                  </a:cubicBezTo>
                  <a:close/>
                </a:path>
              </a:pathLst>
            </a:custGeom>
            <a:solidFill>
              <a:srgbClr val="434343"/>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87" name="Google Shape;187;p23"/>
            <p:cNvSpPr/>
            <p:nvPr/>
          </p:nvSpPr>
          <p:spPr>
            <a:xfrm>
              <a:off x="7022249" y="3074314"/>
              <a:ext cx="19066" cy="406822"/>
            </a:xfrm>
            <a:custGeom>
              <a:avLst/>
              <a:gdLst/>
              <a:ahLst/>
              <a:cxnLst/>
              <a:rect l="l" t="t" r="r" b="b"/>
              <a:pathLst>
                <a:path w="489" h="10434" extrusionOk="0">
                  <a:moveTo>
                    <a:pt x="244" y="0"/>
                  </a:moveTo>
                  <a:cubicBezTo>
                    <a:pt x="114" y="0"/>
                    <a:pt x="1" y="125"/>
                    <a:pt x="1" y="261"/>
                  </a:cubicBezTo>
                  <a:cubicBezTo>
                    <a:pt x="1" y="392"/>
                    <a:pt x="114" y="505"/>
                    <a:pt x="244" y="505"/>
                  </a:cubicBezTo>
                  <a:cubicBezTo>
                    <a:pt x="381" y="505"/>
                    <a:pt x="488" y="392"/>
                    <a:pt x="488" y="261"/>
                  </a:cubicBezTo>
                  <a:lnTo>
                    <a:pt x="488" y="227"/>
                  </a:lnTo>
                  <a:cubicBezTo>
                    <a:pt x="488" y="91"/>
                    <a:pt x="381" y="0"/>
                    <a:pt x="244" y="0"/>
                  </a:cubicBezTo>
                  <a:close/>
                  <a:moveTo>
                    <a:pt x="244" y="1641"/>
                  </a:moveTo>
                  <a:cubicBezTo>
                    <a:pt x="114" y="1641"/>
                    <a:pt x="1" y="1748"/>
                    <a:pt x="1" y="1884"/>
                  </a:cubicBezTo>
                  <a:lnTo>
                    <a:pt x="1" y="1913"/>
                  </a:lnTo>
                  <a:cubicBezTo>
                    <a:pt x="1" y="2049"/>
                    <a:pt x="114" y="2157"/>
                    <a:pt x="244" y="2157"/>
                  </a:cubicBezTo>
                  <a:cubicBezTo>
                    <a:pt x="381" y="2157"/>
                    <a:pt x="488" y="2049"/>
                    <a:pt x="488" y="1913"/>
                  </a:cubicBezTo>
                  <a:lnTo>
                    <a:pt x="488" y="1884"/>
                  </a:lnTo>
                  <a:cubicBezTo>
                    <a:pt x="488" y="1748"/>
                    <a:pt x="381" y="1641"/>
                    <a:pt x="244" y="1641"/>
                  </a:cubicBezTo>
                  <a:close/>
                  <a:moveTo>
                    <a:pt x="244" y="3309"/>
                  </a:moveTo>
                  <a:cubicBezTo>
                    <a:pt x="114" y="3309"/>
                    <a:pt x="1" y="3433"/>
                    <a:pt x="1" y="3569"/>
                  </a:cubicBezTo>
                  <a:cubicBezTo>
                    <a:pt x="1" y="3705"/>
                    <a:pt x="114" y="3812"/>
                    <a:pt x="244" y="3812"/>
                  </a:cubicBezTo>
                  <a:cubicBezTo>
                    <a:pt x="381" y="3812"/>
                    <a:pt x="488" y="3705"/>
                    <a:pt x="488" y="3569"/>
                  </a:cubicBezTo>
                  <a:lnTo>
                    <a:pt x="488" y="3535"/>
                  </a:lnTo>
                  <a:cubicBezTo>
                    <a:pt x="488" y="3404"/>
                    <a:pt x="381" y="3309"/>
                    <a:pt x="244" y="3309"/>
                  </a:cubicBezTo>
                  <a:close/>
                  <a:moveTo>
                    <a:pt x="244" y="4948"/>
                  </a:moveTo>
                  <a:cubicBezTo>
                    <a:pt x="114" y="4948"/>
                    <a:pt x="1" y="5056"/>
                    <a:pt x="1" y="5192"/>
                  </a:cubicBezTo>
                  <a:lnTo>
                    <a:pt x="1" y="5226"/>
                  </a:lnTo>
                  <a:cubicBezTo>
                    <a:pt x="1" y="5362"/>
                    <a:pt x="114" y="5470"/>
                    <a:pt x="244" y="5470"/>
                  </a:cubicBezTo>
                  <a:cubicBezTo>
                    <a:pt x="381" y="5470"/>
                    <a:pt x="488" y="5362"/>
                    <a:pt x="488" y="5226"/>
                  </a:cubicBezTo>
                  <a:lnTo>
                    <a:pt x="488" y="5192"/>
                  </a:lnTo>
                  <a:cubicBezTo>
                    <a:pt x="488" y="5056"/>
                    <a:pt x="381" y="4948"/>
                    <a:pt x="244" y="4948"/>
                  </a:cubicBezTo>
                  <a:close/>
                  <a:moveTo>
                    <a:pt x="244" y="6621"/>
                  </a:moveTo>
                  <a:cubicBezTo>
                    <a:pt x="114" y="6621"/>
                    <a:pt x="1" y="6747"/>
                    <a:pt x="1" y="6883"/>
                  </a:cubicBezTo>
                  <a:cubicBezTo>
                    <a:pt x="1" y="7012"/>
                    <a:pt x="114" y="7121"/>
                    <a:pt x="244" y="7121"/>
                  </a:cubicBezTo>
                  <a:cubicBezTo>
                    <a:pt x="381" y="7121"/>
                    <a:pt x="488" y="7012"/>
                    <a:pt x="488" y="6883"/>
                  </a:cubicBezTo>
                  <a:lnTo>
                    <a:pt x="488" y="6849"/>
                  </a:lnTo>
                  <a:cubicBezTo>
                    <a:pt x="488" y="6713"/>
                    <a:pt x="381" y="6621"/>
                    <a:pt x="244" y="6621"/>
                  </a:cubicBezTo>
                  <a:close/>
                  <a:moveTo>
                    <a:pt x="244" y="8279"/>
                  </a:moveTo>
                  <a:cubicBezTo>
                    <a:pt x="114" y="8279"/>
                    <a:pt x="1" y="8402"/>
                    <a:pt x="1" y="8533"/>
                  </a:cubicBezTo>
                  <a:cubicBezTo>
                    <a:pt x="1" y="8669"/>
                    <a:pt x="114" y="8777"/>
                    <a:pt x="244" y="8777"/>
                  </a:cubicBezTo>
                  <a:cubicBezTo>
                    <a:pt x="381" y="8777"/>
                    <a:pt x="488" y="8669"/>
                    <a:pt x="488" y="8533"/>
                  </a:cubicBezTo>
                  <a:lnTo>
                    <a:pt x="488" y="8505"/>
                  </a:lnTo>
                  <a:cubicBezTo>
                    <a:pt x="488" y="8368"/>
                    <a:pt x="381" y="8279"/>
                    <a:pt x="244" y="8279"/>
                  </a:cubicBezTo>
                  <a:close/>
                  <a:moveTo>
                    <a:pt x="244" y="9912"/>
                  </a:moveTo>
                  <a:cubicBezTo>
                    <a:pt x="114" y="9912"/>
                    <a:pt x="1" y="10025"/>
                    <a:pt x="1" y="10156"/>
                  </a:cubicBezTo>
                  <a:lnTo>
                    <a:pt x="1" y="10190"/>
                  </a:lnTo>
                  <a:cubicBezTo>
                    <a:pt x="1" y="10326"/>
                    <a:pt x="114" y="10434"/>
                    <a:pt x="244" y="10434"/>
                  </a:cubicBezTo>
                  <a:cubicBezTo>
                    <a:pt x="381" y="10434"/>
                    <a:pt x="488" y="10326"/>
                    <a:pt x="488" y="10190"/>
                  </a:cubicBezTo>
                  <a:lnTo>
                    <a:pt x="488" y="10156"/>
                  </a:lnTo>
                  <a:cubicBezTo>
                    <a:pt x="488" y="10025"/>
                    <a:pt x="381" y="9912"/>
                    <a:pt x="244" y="9912"/>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cxnSp>
          <p:nvCxnSpPr>
            <p:cNvPr id="188" name="Google Shape;188;p23"/>
            <p:cNvCxnSpPr/>
            <p:nvPr/>
          </p:nvCxnSpPr>
          <p:spPr>
            <a:xfrm>
              <a:off x="4573013" y="2989225"/>
              <a:ext cx="0" cy="510000"/>
            </a:xfrm>
            <a:prstGeom prst="straightConnector1">
              <a:avLst/>
            </a:prstGeom>
            <a:noFill/>
            <a:ln w="19050" cap="flat" cmpd="sng">
              <a:solidFill>
                <a:srgbClr val="694C84"/>
              </a:solidFill>
              <a:prstDash val="solid"/>
              <a:round/>
              <a:headEnd type="none" w="med" len="med"/>
              <a:tailEnd type="none" w="med" len="med"/>
            </a:ln>
          </p:spPr>
        </p:cxnSp>
        <p:sp>
          <p:nvSpPr>
            <p:cNvPr id="189" name="Google Shape;189;p23"/>
            <p:cNvSpPr/>
            <p:nvPr/>
          </p:nvSpPr>
          <p:spPr>
            <a:xfrm>
              <a:off x="5135776" y="2415800"/>
              <a:ext cx="1347857" cy="15325"/>
            </a:xfrm>
            <a:custGeom>
              <a:avLst/>
              <a:gdLst/>
              <a:ahLst/>
              <a:cxnLst/>
              <a:rect l="l" t="t" r="r" b="b"/>
              <a:pathLst>
                <a:path w="5845" h="393" extrusionOk="0">
                  <a:moveTo>
                    <a:pt x="199" y="1"/>
                  </a:moveTo>
                  <a:cubicBezTo>
                    <a:pt x="86" y="1"/>
                    <a:pt x="0" y="87"/>
                    <a:pt x="0" y="194"/>
                  </a:cubicBezTo>
                  <a:cubicBezTo>
                    <a:pt x="0" y="307"/>
                    <a:pt x="86" y="393"/>
                    <a:pt x="199" y="393"/>
                  </a:cubicBezTo>
                  <a:lnTo>
                    <a:pt x="5646" y="393"/>
                  </a:lnTo>
                  <a:cubicBezTo>
                    <a:pt x="5759" y="393"/>
                    <a:pt x="5844" y="307"/>
                    <a:pt x="5844" y="194"/>
                  </a:cubicBezTo>
                  <a:cubicBezTo>
                    <a:pt x="5844" y="87"/>
                    <a:pt x="5759" y="1"/>
                    <a:pt x="5646" y="1"/>
                  </a:cubicBezTo>
                  <a:close/>
                </a:path>
              </a:pathLst>
            </a:cu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90" name="Google Shape;190;p23"/>
            <p:cNvSpPr/>
            <p:nvPr/>
          </p:nvSpPr>
          <p:spPr>
            <a:xfrm>
              <a:off x="2063775" y="3454475"/>
              <a:ext cx="89100" cy="89100"/>
            </a:xfrm>
            <a:prstGeom prst="ellipse">
              <a:avLst/>
            </a:pr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91" name="Google Shape;191;p23"/>
            <p:cNvSpPr/>
            <p:nvPr/>
          </p:nvSpPr>
          <p:spPr>
            <a:xfrm>
              <a:off x="4527450" y="3454475"/>
              <a:ext cx="89100" cy="89100"/>
            </a:xfrm>
            <a:prstGeom prst="ellipse">
              <a:avLst/>
            </a:pr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sp>
          <p:nvSpPr>
            <p:cNvPr id="192" name="Google Shape;192;p23"/>
            <p:cNvSpPr/>
            <p:nvPr/>
          </p:nvSpPr>
          <p:spPr>
            <a:xfrm>
              <a:off x="6991125" y="3454475"/>
              <a:ext cx="89100" cy="89100"/>
            </a:xfrm>
            <a:prstGeom prst="ellipse">
              <a:avLst/>
            </a:prstGeom>
            <a:solidFill>
              <a:srgbClr val="694C84"/>
            </a:solidFill>
            <a:ln w="9525" cap="flat" cmpd="sng">
              <a:solidFill>
                <a:srgbClr val="694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bg1"/>
                </a:solidFill>
                <a:latin typeface="+mj-lt"/>
                <a:cs typeface="+mj-lt"/>
              </a:endParaRPr>
            </a:p>
          </p:txBody>
        </p:sp>
      </p:grpSp>
      <p:sp>
        <p:nvSpPr>
          <p:cNvPr id="2" name="Rectangle 1"/>
          <p:cNvSpPr/>
          <p:nvPr/>
        </p:nvSpPr>
        <p:spPr>
          <a:xfrm>
            <a:off x="1682636" y="4102334"/>
            <a:ext cx="1526380" cy="461665"/>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DATA</a:t>
            </a:r>
            <a:endParaRPr lang="en-US" sz="1200" b="0" cap="none" spc="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PREPROCESSING</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a:off x="4116585" y="4102334"/>
            <a:ext cx="910827" cy="461665"/>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MODEL</a:t>
            </a: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b="0" cap="none" spc="0" dirty="0">
                <a:ln w="0"/>
                <a:solidFill>
                  <a:schemeClr val="tx1"/>
                </a:solidFill>
                <a:effectLst>
                  <a:outerShdw blurRad="38100" dist="19050" dir="2700000" algn="tl" rotWithShape="0">
                    <a:schemeClr val="dk1">
                      <a:alpha val="40000"/>
                    </a:schemeClr>
                  </a:outerShdw>
                </a:effectLst>
              </a:rPr>
              <a:t>BUILDING</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p:cNvSpPr/>
          <p:nvPr/>
        </p:nvSpPr>
        <p:spPr>
          <a:xfrm>
            <a:off x="6284200" y="4102333"/>
            <a:ext cx="910827" cy="461665"/>
          </a:xfrm>
          <a:prstGeom prst="rect">
            <a:avLst/>
          </a:prstGeom>
          <a:noFill/>
        </p:spPr>
        <p:txBody>
          <a:bodyPr wrap="none" lIns="91440" tIns="45720" rIns="91440" bIns="45720">
            <a:spAutoFit/>
          </a:bodyPr>
          <a:lstStyle/>
          <a:p>
            <a:pPr algn="ctr"/>
            <a:r>
              <a:rPr lang="en-US" sz="1200" dirty="0">
                <a:ln w="0"/>
                <a:solidFill>
                  <a:schemeClr val="tx1"/>
                </a:solidFill>
                <a:effectLst>
                  <a:outerShdw blurRad="38100" dist="19050" dir="2700000" algn="tl" rotWithShape="0">
                    <a:schemeClr val="dk1">
                      <a:alpha val="40000"/>
                    </a:schemeClr>
                  </a:outerShdw>
                </a:effectLst>
              </a:rPr>
              <a:t>APP</a:t>
            </a: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b="0" cap="none" spc="0" dirty="0">
                <a:ln w="0"/>
                <a:solidFill>
                  <a:schemeClr val="tx1"/>
                </a:solidFill>
                <a:effectLst>
                  <a:outerShdw blurRad="38100" dist="19050" dir="2700000" algn="tl" rotWithShape="0">
                    <a:schemeClr val="dk1">
                      <a:alpha val="40000"/>
                    </a:schemeClr>
                  </a:outerShdw>
                </a:effectLst>
              </a:rPr>
              <a:t>BUILDING</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p:cNvSpPr txBox="1"/>
          <p:nvPr/>
        </p:nvSpPr>
        <p:spPr>
          <a:xfrm flipH="1">
            <a:off x="1718188" y="1564061"/>
            <a:ext cx="5691306" cy="830997"/>
          </a:xfrm>
          <a:prstGeom prst="rect">
            <a:avLst/>
          </a:prstGeom>
          <a:noFill/>
        </p:spPr>
        <p:txBody>
          <a:bodyPr wrap="square" rtlCol="0">
            <a:spAutoFit/>
          </a:bodyPr>
          <a:lstStyle/>
          <a:p>
            <a:r>
              <a:rPr lang="en-US" sz="1600" b="1" i="0" dirty="0">
                <a:solidFill>
                  <a:srgbClr val="925775"/>
                </a:solidFill>
                <a:effectLst/>
                <a:latin typeface="Roboto" panose="02000000000000000000" pitchFamily="2" charset="0"/>
              </a:rPr>
              <a:t>By using the given dataset to train machine learning model, model data from </a:t>
            </a:r>
            <a:r>
              <a:rPr lang="en-US" sz="1600" b="1" i="0" dirty="0" err="1">
                <a:solidFill>
                  <a:srgbClr val="925775"/>
                </a:solidFill>
                <a:effectLst/>
                <a:latin typeface="Roboto" panose="02000000000000000000" pitchFamily="2" charset="0"/>
              </a:rPr>
              <a:t>pkl</a:t>
            </a:r>
            <a:r>
              <a:rPr lang="en-US" sz="1600" b="1" i="0" dirty="0">
                <a:solidFill>
                  <a:srgbClr val="925775"/>
                </a:solidFill>
                <a:effectLst/>
                <a:latin typeface="Roboto" panose="02000000000000000000" pitchFamily="2" charset="0"/>
              </a:rPr>
              <a:t> file and h5 file to load data into python and flask to launch for development of app.</a:t>
            </a:r>
            <a:endParaRPr lang="en-IN" sz="1600" b="1" dirty="0">
              <a:solidFill>
                <a:srgbClr val="925775"/>
              </a:solidFill>
            </a:endParaRPr>
          </a:p>
        </p:txBody>
      </p:sp>
      <p:pic>
        <p:nvPicPr>
          <p:cNvPr id="10" name="Picture 9"/>
          <p:cNvPicPr>
            <a:picLocks noChangeAspect="1"/>
          </p:cNvPicPr>
          <p:nvPr/>
        </p:nvPicPr>
        <p:blipFill>
          <a:blip r:embed="rId2">
            <a:biLevel thresh="25000"/>
          </a:blip>
          <a:stretch>
            <a:fillRect/>
          </a:stretch>
        </p:blipFill>
        <p:spPr>
          <a:xfrm>
            <a:off x="1928610" y="2911268"/>
            <a:ext cx="887104" cy="516010"/>
          </a:xfrm>
          <a:prstGeom prst="rect">
            <a:avLst/>
          </a:prstGeom>
          <a:ln>
            <a:noFill/>
          </a:ln>
        </p:spPr>
      </p:pic>
      <p:pic>
        <p:nvPicPr>
          <p:cNvPr id="16" name="Picture 15"/>
          <p:cNvPicPr>
            <a:picLocks noChangeAspect="1"/>
          </p:cNvPicPr>
          <p:nvPr/>
        </p:nvPicPr>
        <p:blipFill>
          <a:blip r:embed="rId3"/>
          <a:stretch>
            <a:fillRect/>
          </a:stretch>
        </p:blipFill>
        <p:spPr>
          <a:xfrm>
            <a:off x="4141672" y="2973743"/>
            <a:ext cx="798843" cy="444729"/>
          </a:xfrm>
          <a:prstGeom prst="rect">
            <a:avLst/>
          </a:prstGeom>
        </p:spPr>
      </p:pic>
      <p:pic>
        <p:nvPicPr>
          <p:cNvPr id="28" name="Picture 27"/>
          <p:cNvPicPr>
            <a:picLocks noChangeAspect="1"/>
          </p:cNvPicPr>
          <p:nvPr/>
        </p:nvPicPr>
        <p:blipFill>
          <a:blip r:embed="rId4">
            <a:biLevel thresh="25000"/>
          </a:blip>
          <a:stretch>
            <a:fillRect/>
          </a:stretch>
        </p:blipFill>
        <p:spPr>
          <a:xfrm>
            <a:off x="6384458" y="2912700"/>
            <a:ext cx="613866" cy="502479"/>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899160" y="1203960"/>
            <a:ext cx="7441565" cy="3439160"/>
          </a:xfrm>
          <a:prstGeom prst="rect">
            <a:avLst/>
          </a:prstGeom>
        </p:spPr>
      </p:pic>
      <p:sp>
        <p:nvSpPr>
          <p:cNvPr id="11" name="Rectangles 10"/>
          <p:cNvSpPr/>
          <p:nvPr/>
        </p:nvSpPr>
        <p:spPr>
          <a:xfrm>
            <a:off x="2303780" y="267335"/>
            <a:ext cx="4536440" cy="720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s 11"/>
          <p:cNvSpPr/>
          <p:nvPr/>
        </p:nvSpPr>
        <p:spPr>
          <a:xfrm>
            <a:off x="3162618" y="335915"/>
            <a:ext cx="2914015" cy="583565"/>
          </a:xfrm>
          <a:prstGeom prst="rect">
            <a:avLst/>
          </a:prstGeom>
          <a:noFill/>
          <a:ln>
            <a:noFill/>
          </a:ln>
        </p:spPr>
        <p:txBody>
          <a:bodyPr wrap="none" rtlCol="0" anchor="t">
            <a:spAutoFit/>
          </a:bodyPr>
          <a:lstStyle/>
          <a:p>
            <a:pPr algn="ctr"/>
            <a:r>
              <a:rPr lang="en-IN" altLang="en-US" sz="3200" b="1">
                <a:solidFill>
                  <a:schemeClr val="bg1"/>
                </a:solidFill>
                <a:effectLst>
                  <a:outerShdw blurRad="38100" dist="19050" dir="2700000" algn="tl" rotWithShape="0">
                    <a:schemeClr val="dk1">
                      <a:alpha val="40000"/>
                    </a:schemeClr>
                  </a:outerShdw>
                </a:effectLst>
              </a:rPr>
              <a:t>FLOW CHART</a:t>
            </a:r>
            <a:endParaRPr lang="en-IN" altLang="en-US" sz="3200" b="1">
              <a:solidFill>
                <a:schemeClr val="bg1"/>
              </a:solidFill>
              <a:effectLst>
                <a:outerShdw blurRad="38100" dist="19050" dir="2700000" algn="tl" rotWithShape="0">
                  <a:schemeClr val="dk1">
                    <a:alpha val="40000"/>
                  </a:schemeClr>
                </a:outerShdw>
              </a:effectLst>
            </a:endParaRPr>
          </a:p>
        </p:txBody>
      </p:sp>
      <p:sp>
        <p:nvSpPr>
          <p:cNvPr id="13" name="Google Shape;134;p18"/>
          <p:cNvSpPr txBox="1"/>
          <p:nvPr/>
        </p:nvSpPr>
        <p:spPr>
          <a:xfrm>
            <a:off x="860419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a:latin typeface="+mj-lt"/>
                <a:cs typeface="+mj-lt"/>
              </a:rPr>
              <a:t>5</a:t>
            </a:r>
            <a:endParaRPr lang="en-IN" altLang="en-US">
              <a:latin typeface="+mj-lt"/>
              <a:cs typeface="+mj-lt"/>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38"/>
        <p:cNvGrpSpPr/>
        <p:nvPr/>
      </p:nvGrpSpPr>
      <p:grpSpPr>
        <a:xfrm>
          <a:off x="0" y="0"/>
          <a:ext cx="0" cy="0"/>
          <a:chOff x="0" y="0"/>
          <a:chExt cx="0" cy="0"/>
        </a:xfrm>
      </p:grpSpPr>
      <p:sp>
        <p:nvSpPr>
          <p:cNvPr id="158" name="Google Shape;158;p19"/>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cs typeface="+mj-lt"/>
              </a:rPr>
              <a:t>Model Building</a:t>
            </a:r>
            <a:endParaRPr lang="en-US" dirty="0">
              <a:latin typeface="+mj-lt"/>
              <a:cs typeface="+mj-lt"/>
            </a:endParaRPr>
          </a:p>
        </p:txBody>
      </p:sp>
      <p:sp>
        <p:nvSpPr>
          <p:cNvPr id="159" name="Google Shape;159;p19"/>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cs typeface="+mj-lt"/>
              </a:rPr>
              <a:t>App Building</a:t>
            </a:r>
            <a:endParaRPr lang="en-US" dirty="0">
              <a:latin typeface="+mj-lt"/>
              <a:cs typeface="+mj-lt"/>
            </a:endParaRPr>
          </a:p>
        </p:txBody>
      </p:sp>
      <p:sp>
        <p:nvSpPr>
          <p:cNvPr id="160" name="Google Shape;160;p19"/>
          <p:cNvSpPr txBox="1">
            <a:spLocks noGrp="1"/>
          </p:cNvSpPr>
          <p:nvPr>
            <p:ph type="subTitle" idx="5"/>
          </p:nvPr>
        </p:nvSpPr>
        <p:spPr>
          <a:xfrm flipH="1">
            <a:off x="1347833" y="3064079"/>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j-lt"/>
                <a:cs typeface="+mj-lt"/>
              </a:rPr>
              <a:t>HTML AND CSS</a:t>
            </a:r>
            <a:endParaRPr lang="en-US" dirty="0">
              <a:latin typeface="+mj-lt"/>
              <a:cs typeface="+mj-lt"/>
            </a:endParaRPr>
          </a:p>
        </p:txBody>
      </p:sp>
      <p:sp>
        <p:nvSpPr>
          <p:cNvPr id="161" name="Google Shape;161;p19"/>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j-lt"/>
                <a:cs typeface="+mj-lt"/>
              </a:rPr>
              <a:t>PYTHON</a:t>
            </a:r>
            <a:endParaRPr lang="en-US" dirty="0">
              <a:latin typeface="+mj-lt"/>
              <a:cs typeface="+mj-lt"/>
            </a:endParaRPr>
          </a:p>
        </p:txBody>
      </p:sp>
      <p:sp>
        <p:nvSpPr>
          <p:cNvPr id="162" name="Google Shape;162;p19"/>
          <p:cNvSpPr txBox="1">
            <a:spLocks noGrp="1"/>
          </p:cNvSpPr>
          <p:nvPr>
            <p:ph type="subTitle" idx="1"/>
          </p:nvPr>
        </p:nvSpPr>
        <p:spPr>
          <a:xfrm flipH="1">
            <a:off x="1302950" y="1649780"/>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US" dirty="0">
                <a:latin typeface="+mj-lt"/>
                <a:cs typeface="+mj-lt"/>
              </a:rPr>
              <a:t>SPYDER</a:t>
            </a:r>
            <a:endParaRPr lang="en-IN" altLang="en-US" dirty="0">
              <a:latin typeface="+mj-lt"/>
              <a:cs typeface="+mj-lt"/>
            </a:endParaRPr>
          </a:p>
        </p:txBody>
      </p:sp>
      <p:sp>
        <p:nvSpPr>
          <p:cNvPr id="163" name="Google Shape;163;p19"/>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US" dirty="0">
                <a:latin typeface="+mj-lt"/>
                <a:cs typeface="+mj-lt"/>
              </a:rPr>
              <a:t>JUPYTER</a:t>
            </a:r>
            <a:endParaRPr lang="en-IN" altLang="en-US" dirty="0">
              <a:latin typeface="+mj-lt"/>
              <a:cs typeface="+mj-lt"/>
            </a:endParaRPr>
          </a:p>
        </p:txBody>
      </p:sp>
      <p:sp>
        <p:nvSpPr>
          <p:cNvPr id="164" name="Google Shape;164;p19"/>
          <p:cNvSpPr txBox="1">
            <a:spLocks noGrp="1"/>
          </p:cNvSpPr>
          <p:nvPr>
            <p:ph type="ctrTitle"/>
          </p:nvPr>
        </p:nvSpPr>
        <p:spPr>
          <a:xfrm>
            <a:off x="5828017" y="1739250"/>
            <a:ext cx="2199300" cy="166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t>SOFTWARES AND LANGUAGES</a:t>
            </a:r>
            <a:b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br>
            <a:r>
              <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rPr>
              <a:t>USED</a:t>
            </a:r>
            <a:endParaRPr lang="en-IN" altLang="zh-CN" sz="2000" dirty="0">
              <a:gradFill>
                <a:gsLst>
                  <a:gs pos="0">
                    <a:srgbClr val="7B32B2"/>
                  </a:gs>
                  <a:gs pos="100000">
                    <a:srgbClr val="401A5D"/>
                  </a:gs>
                </a:gsLst>
                <a:lin scaled="0"/>
              </a:gradFill>
              <a:latin typeface="Arial Black" panose="020B0A04020102020204" charset="0"/>
              <a:ea typeface="SimSun" panose="02010600030101010101" pitchFamily="2" charset="-122"/>
              <a:cs typeface="Arial Black" panose="020B0A04020102020204" charset="0"/>
            </a:endParaRPr>
          </a:p>
        </p:txBody>
      </p:sp>
      <p:sp>
        <p:nvSpPr>
          <p:cNvPr id="165" name="Google Shape;165;p19"/>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dirty="0">
                <a:latin typeface="+mj-lt"/>
                <a:cs typeface="+mj-lt"/>
              </a:rPr>
              <a:t>6</a:t>
            </a:r>
            <a:endParaRPr lang="en-IN" altLang="en-US" dirty="0">
              <a:latin typeface="+mj-lt"/>
              <a:cs typeface="+mj-lt"/>
            </a:endParaRPr>
          </a:p>
        </p:txBody>
      </p:sp>
      <p:sp>
        <p:nvSpPr>
          <p:cNvPr id="166" name="Google Shape;166;p19"/>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cs typeface="+mj-lt"/>
              </a:rPr>
              <a:t>Web Page Development</a:t>
            </a:r>
            <a:endParaRPr lang="en-US" dirty="0">
              <a:latin typeface="+mj-lt"/>
              <a:cs typeface="+mj-lt"/>
            </a:endParaRPr>
          </a:p>
        </p:txBody>
      </p:sp>
      <p:sp>
        <p:nvSpPr>
          <p:cNvPr id="167" name="Google Shape;167;p19"/>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cs typeface="+mj-lt"/>
              </a:rPr>
              <a:t>Flask App </a:t>
            </a:r>
            <a:endParaRPr lang="en-US" dirty="0">
              <a:latin typeface="+mj-lt"/>
              <a:cs typeface="+mj-lt"/>
            </a:endParaRPr>
          </a:p>
          <a:p>
            <a:pPr marL="0" lvl="0" indent="0" algn="ctr" rtl="0">
              <a:spcBef>
                <a:spcPts val="0"/>
              </a:spcBef>
              <a:spcAft>
                <a:spcPts val="0"/>
              </a:spcAft>
              <a:buNone/>
            </a:pPr>
            <a:r>
              <a:rPr lang="en-US" dirty="0">
                <a:latin typeface="+mj-lt"/>
                <a:cs typeface="+mj-lt"/>
              </a:rPr>
              <a:t>Development</a:t>
            </a:r>
            <a:endParaRPr lang="en-US" dirty="0">
              <a:latin typeface="+mj-lt"/>
              <a:cs typeface="+mj-lt"/>
            </a:endParaRPr>
          </a:p>
        </p:txBody>
      </p:sp>
      <p:pic>
        <p:nvPicPr>
          <p:cNvPr id="3" name="Picture 2"/>
          <p:cNvPicPr>
            <a:picLocks noChangeAspect="1"/>
          </p:cNvPicPr>
          <p:nvPr/>
        </p:nvPicPr>
        <p:blipFill rotWithShape="1">
          <a:blip r:embed="rId2"/>
          <a:srcRect r="73854"/>
          <a:stretch>
            <a:fillRect/>
          </a:stretch>
        </p:blipFill>
        <p:spPr>
          <a:xfrm>
            <a:off x="4297525" y="1171588"/>
            <a:ext cx="567217" cy="542354"/>
          </a:xfrm>
          <a:prstGeom prst="rect">
            <a:avLst/>
          </a:prstGeom>
        </p:spPr>
      </p:pic>
      <p:pic>
        <p:nvPicPr>
          <p:cNvPr id="5" name="Picture 4"/>
          <p:cNvPicPr>
            <a:picLocks noChangeAspect="1"/>
          </p:cNvPicPr>
          <p:nvPr/>
        </p:nvPicPr>
        <p:blipFill rotWithShape="1">
          <a:blip r:embed="rId2"/>
          <a:srcRect l="31576" r="49607" b="29267"/>
          <a:stretch>
            <a:fillRect/>
          </a:stretch>
        </p:blipFill>
        <p:spPr>
          <a:xfrm>
            <a:off x="4297525" y="2630587"/>
            <a:ext cx="548700" cy="515652"/>
          </a:xfrm>
          <a:prstGeom prst="rect">
            <a:avLst/>
          </a:prstGeom>
        </p:spPr>
      </p:pic>
      <p:pic>
        <p:nvPicPr>
          <p:cNvPr id="1026" name="Picture 2" descr="spyder download Reviews 2021: Details, Pricing, &amp;amp; Features | 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833" y="1066246"/>
            <a:ext cx="1580705" cy="829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887970" y="2726881"/>
            <a:ext cx="500430" cy="50043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83"/>
        <p:cNvGrpSpPr/>
        <p:nvPr/>
      </p:nvGrpSpPr>
      <p:grpSpPr>
        <a:xfrm>
          <a:off x="0" y="0"/>
          <a:ext cx="0" cy="0"/>
          <a:chOff x="0" y="0"/>
          <a:chExt cx="0" cy="0"/>
        </a:xfrm>
      </p:grpSpPr>
      <p:sp>
        <p:nvSpPr>
          <p:cNvPr id="4" name="Rectangles 0"/>
          <p:cNvSpPr/>
          <p:nvPr/>
        </p:nvSpPr>
        <p:spPr>
          <a:xfrm>
            <a:off x="2519679" y="339725"/>
            <a:ext cx="4157567" cy="499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s 1"/>
          <p:cNvSpPr/>
          <p:nvPr/>
        </p:nvSpPr>
        <p:spPr>
          <a:xfrm>
            <a:off x="3524505" y="377190"/>
            <a:ext cx="2081019" cy="461665"/>
          </a:xfrm>
          <a:prstGeom prst="rect">
            <a:avLst/>
          </a:prstGeom>
          <a:noFill/>
          <a:ln>
            <a:noFill/>
          </a:ln>
        </p:spPr>
        <p:txBody>
          <a:bodyPr wrap="none" rtlCol="0" anchor="t">
            <a:spAutoFit/>
          </a:bodyPr>
          <a:lstStyle/>
          <a:p>
            <a:pPr algn="ctr"/>
            <a:r>
              <a:rPr lang="en-IN" altLang="en-US" sz="2400" b="1" dirty="0">
                <a:solidFill>
                  <a:schemeClr val="bg1"/>
                </a:solidFill>
                <a:effectLst>
                  <a:outerShdw blurRad="38100" dist="19050" dir="2700000" algn="tl" rotWithShape="0">
                    <a:schemeClr val="dk1">
                      <a:alpha val="40000"/>
                    </a:schemeClr>
                  </a:outerShdw>
                </a:effectLst>
              </a:rPr>
              <a:t>PROTOTYPE</a:t>
            </a:r>
            <a:endParaRPr lang="en-IN" altLang="en-US" sz="2400" b="1" dirty="0">
              <a:solidFill>
                <a:schemeClr val="bg1"/>
              </a:solidFill>
              <a:effectLst>
                <a:outerShdw blurRad="38100" dist="19050" dir="2700000" algn="tl" rotWithShape="0">
                  <a:schemeClr val="dk1">
                    <a:alpha val="40000"/>
                  </a:schemeClr>
                </a:outerShdw>
              </a:effectLst>
            </a:endParaRPr>
          </a:p>
        </p:txBody>
      </p:sp>
      <p:sp>
        <p:nvSpPr>
          <p:cNvPr id="3" name="Google Shape;134;p18"/>
          <p:cNvSpPr txBox="1"/>
          <p:nvPr/>
        </p:nvSpPr>
        <p:spPr>
          <a:xfrm>
            <a:off x="8595300" y="2428195"/>
            <a:ext cx="548700" cy="537300"/>
          </a:xfrm>
          <a:prstGeom prst="rect">
            <a:avLst/>
          </a:prstGeom>
          <a:solidFill>
            <a:srgbClr val="6F40A8"/>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1pPr>
            <a:lvl2pPr marR="0" lvl="1"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2pPr>
            <a:lvl3pPr marR="0" lvl="2"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3pPr>
            <a:lvl4pPr marR="0" lvl="3"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4pPr>
            <a:lvl5pPr marR="0" lvl="4"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5pPr>
            <a:lvl6pPr marR="0" lvl="5"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6pPr>
            <a:lvl7pPr marR="0" lvl="6"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7pPr>
            <a:lvl8pPr marR="0" lvl="7"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8pPr>
            <a:lvl9pPr marR="0" lvl="8" algn="ctr" rtl="0">
              <a:lnSpc>
                <a:spcPct val="100000"/>
              </a:lnSpc>
              <a:spcBef>
                <a:spcPts val="0"/>
              </a:spcBef>
              <a:spcAft>
                <a:spcPts val="0"/>
              </a:spcAft>
              <a:buClr>
                <a:srgbClr val="000000"/>
              </a:buClr>
              <a:buFont typeface="Arial" panose="020B0604020202020204"/>
              <a:buNone/>
              <a:defRPr sz="1300" b="1" i="0" u="none" strike="noStrike" cap="none">
                <a:solidFill>
                  <a:srgbClr val="FFFFFF"/>
                </a:solidFill>
                <a:latin typeface="Josefin Sans" panose="00000500000000000000"/>
                <a:ea typeface="Josefin Sans" panose="00000500000000000000"/>
                <a:cs typeface="Josefin Sans" panose="00000500000000000000"/>
                <a:sym typeface="Josefin Sans" panose="00000500000000000000"/>
              </a:defRPr>
            </a:lvl9pPr>
          </a:lstStyle>
          <a:p>
            <a:pPr marL="0" lvl="0" indent="0" algn="ctr" rtl="0">
              <a:spcBef>
                <a:spcPts val="0"/>
              </a:spcBef>
              <a:spcAft>
                <a:spcPts val="0"/>
              </a:spcAft>
              <a:buNone/>
            </a:pPr>
            <a:r>
              <a:rPr lang="en-IN" altLang="en-US">
                <a:latin typeface="+mj-lt"/>
                <a:cs typeface="+mj-lt"/>
              </a:rPr>
              <a:t>7</a:t>
            </a:r>
            <a:endParaRPr lang="en-IN" altLang="en-US">
              <a:latin typeface="+mj-lt"/>
              <a:cs typeface="+mj-lt"/>
            </a:endParaRPr>
          </a:p>
        </p:txBody>
      </p:sp>
      <p:pic>
        <p:nvPicPr>
          <p:cNvPr id="8" name="Picture 7"/>
          <p:cNvPicPr>
            <a:picLocks noChangeAspect="1"/>
          </p:cNvPicPr>
          <p:nvPr/>
        </p:nvPicPr>
        <p:blipFill rotWithShape="1">
          <a:blip r:embed="rId2"/>
          <a:srcRect r="1182" b="5387"/>
          <a:stretch>
            <a:fillRect/>
          </a:stretch>
        </p:blipFill>
        <p:spPr>
          <a:xfrm>
            <a:off x="659219" y="1050504"/>
            <a:ext cx="7936081" cy="3715806"/>
          </a:xfrm>
          <a:prstGeom prst="rect">
            <a:avLst/>
          </a:prstGeom>
        </p:spPr>
      </p:pic>
    </p:spTree>
  </p:cSld>
  <p:clrMapOvr>
    <a:masterClrMapping/>
  </p:clrMapOvr>
  <p:transition spd="med">
    <p:pull/>
  </p:transition>
</p:sld>
</file>

<file path=ppt/theme/theme1.xml><?xml version="1.0" encoding="utf-8"?>
<a:theme xmlns:a="http://schemas.openxmlformats.org/drawingml/2006/main"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3789</Words>
  <Application>WPS Presentation</Application>
  <PresentationFormat>On-screen Show (16:9)</PresentationFormat>
  <Paragraphs>186</Paragraphs>
  <Slides>14</Slides>
  <Notes>10</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14</vt:i4>
      </vt:variant>
    </vt:vector>
  </HeadingPairs>
  <TitlesOfParts>
    <vt:vector size="33" baseType="lpstr">
      <vt:lpstr>Arial</vt:lpstr>
      <vt:lpstr>SimSun</vt:lpstr>
      <vt:lpstr>Wingdings</vt:lpstr>
      <vt:lpstr>Arial</vt:lpstr>
      <vt:lpstr>Josefin Sans</vt:lpstr>
      <vt:lpstr>Zilla Slab Light</vt:lpstr>
      <vt:lpstr>Josefin Slab</vt:lpstr>
      <vt:lpstr>Josefin Sans SemiBold</vt:lpstr>
      <vt:lpstr>Fjalla One</vt:lpstr>
      <vt:lpstr>Roboto Slab Light</vt:lpstr>
      <vt:lpstr>Segoe Print</vt:lpstr>
      <vt:lpstr>Arial Black</vt:lpstr>
      <vt:lpstr>Zilla Slab</vt:lpstr>
      <vt:lpstr>思源黑体 Bold</vt:lpstr>
      <vt:lpstr>Wingdings</vt:lpstr>
      <vt:lpstr>Roboto</vt:lpstr>
      <vt:lpstr>Microsoft YaHei</vt:lpstr>
      <vt:lpstr>Arial Unicode MS</vt:lpstr>
      <vt:lpstr>Weekly Meeting by SlidesGo</vt:lpstr>
      <vt:lpstr>PowerPoint 演示文稿</vt:lpstr>
      <vt:lpstr>PowerPoint 演示文稿</vt:lpstr>
      <vt:lpstr>4</vt:lpstr>
      <vt:lpstr>Deploy any models including machine learning and deep learning models and decision optimization models.</vt:lpstr>
      <vt:lpstr>PowerPoint 演示文稿</vt:lpstr>
      <vt:lpstr>PowerPoint 演示文稿</vt:lpstr>
      <vt:lpstr>PowerPoint 演示文稿</vt:lpstr>
      <vt:lpstr>SOFTWARES AND LANGUAGES USED</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lenovo</cp:lastModifiedBy>
  <cp:revision>10</cp:revision>
  <dcterms:created xsi:type="dcterms:W3CDTF">2019-05-30T03:00:00Z</dcterms:created>
  <dcterms:modified xsi:type="dcterms:W3CDTF">2021-07-29T17:02:53Z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